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41" r:id="rId4"/>
    <p:sldMasterId id="2147484400" r:id="rId5"/>
  </p:sldMasterIdLst>
  <p:notesMasterIdLst>
    <p:notesMasterId r:id="rId49"/>
  </p:notesMasterIdLst>
  <p:handoutMasterIdLst>
    <p:handoutMasterId r:id="rId50"/>
  </p:handoutMasterIdLst>
  <p:sldIdLst>
    <p:sldId id="257" r:id="rId6"/>
    <p:sldId id="266" r:id="rId7"/>
    <p:sldId id="267" r:id="rId8"/>
    <p:sldId id="268" r:id="rId9"/>
    <p:sldId id="273" r:id="rId10"/>
    <p:sldId id="270" r:id="rId11"/>
    <p:sldId id="269" r:id="rId12"/>
    <p:sldId id="297" r:id="rId13"/>
    <p:sldId id="271" r:id="rId14"/>
    <p:sldId id="298" r:id="rId15"/>
    <p:sldId id="312" r:id="rId16"/>
    <p:sldId id="302" r:id="rId17"/>
    <p:sldId id="308" r:id="rId18"/>
    <p:sldId id="313" r:id="rId19"/>
    <p:sldId id="304" r:id="rId20"/>
    <p:sldId id="314" r:id="rId21"/>
    <p:sldId id="315" r:id="rId22"/>
    <p:sldId id="311" r:id="rId23"/>
    <p:sldId id="279" r:id="rId24"/>
    <p:sldId id="316" r:id="rId25"/>
    <p:sldId id="317" r:id="rId26"/>
    <p:sldId id="283" r:id="rId27"/>
    <p:sldId id="284" r:id="rId28"/>
    <p:sldId id="318" r:id="rId29"/>
    <p:sldId id="286" r:id="rId30"/>
    <p:sldId id="300" r:id="rId31"/>
    <p:sldId id="272" r:id="rId32"/>
    <p:sldId id="319" r:id="rId33"/>
    <p:sldId id="320" r:id="rId34"/>
    <p:sldId id="321" r:id="rId35"/>
    <p:sldId id="322" r:id="rId36"/>
    <p:sldId id="323" r:id="rId37"/>
    <p:sldId id="324" r:id="rId38"/>
    <p:sldId id="325" r:id="rId39"/>
    <p:sldId id="326" r:id="rId40"/>
    <p:sldId id="327" r:id="rId41"/>
    <p:sldId id="328" r:id="rId42"/>
    <p:sldId id="293" r:id="rId43"/>
    <p:sldId id="309" r:id="rId44"/>
    <p:sldId id="310" r:id="rId45"/>
    <p:sldId id="294" r:id="rId46"/>
    <p:sldId id="295" r:id="rId47"/>
    <p:sldId id="296" r:id="rId48"/>
  </p:sldIdLst>
  <p:sldSz cx="9144000" cy="5143500" type="screen16x9"/>
  <p:notesSz cx="7010400" cy="9296400"/>
  <p:custDataLst>
    <p:tags r:id="rId51"/>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072">
          <p15:clr>
            <a:srgbClr val="A4A3A4"/>
          </p15:clr>
        </p15:guide>
        <p15:guide id="2" pos="5577">
          <p15:clr>
            <a:srgbClr val="A4A3A4"/>
          </p15:clr>
        </p15:guide>
        <p15:guide id="3" pos="1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0085C3"/>
    <a:srgbClr val="74CAC7"/>
    <a:srgbClr val="AAAAAA"/>
    <a:srgbClr val="0087CC"/>
    <a:srgbClr val="FF7700"/>
    <a:srgbClr val="000D7C"/>
    <a:srgbClr val="C82B67"/>
    <a:srgbClr val="6E2585"/>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1289" autoAdjust="0"/>
  </p:normalViewPr>
  <p:slideViewPr>
    <p:cSldViewPr snapToGrid="0">
      <p:cViewPr varScale="1">
        <p:scale>
          <a:sx n="90" d="100"/>
          <a:sy n="90" d="100"/>
        </p:scale>
        <p:origin x="-672" y="-90"/>
      </p:cViewPr>
      <p:guideLst>
        <p:guide orient="horz" pos="3072"/>
        <p:guide pos="5577"/>
        <p:guide pos="180"/>
      </p:guideLst>
    </p:cSldViewPr>
  </p:slideViewPr>
  <p:outlineViewPr>
    <p:cViewPr>
      <p:scale>
        <a:sx n="33" d="100"/>
        <a:sy n="33" d="100"/>
      </p:scale>
      <p:origin x="0" y="9504"/>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7" d="100"/>
          <a:sy n="87" d="100"/>
        </p:scale>
        <p:origin x="294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08FDD-3EA8-4A1A-B948-FADBCD28DFC3}"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04CB88C8-8DAC-4831-8113-B8240D009A19}">
      <dgm:prSet phldrT="[Text]" phldr="1"/>
      <dgm:spPr>
        <a:solidFill>
          <a:schemeClr val="accent3"/>
        </a:solidFill>
        <a:ln>
          <a:solidFill>
            <a:schemeClr val="accent3"/>
          </a:solidFill>
        </a:ln>
      </dgm:spPr>
      <dgm:t>
        <a:bodyPr/>
        <a:lstStyle/>
        <a:p>
          <a:endParaRPr lang="en-US" dirty="0">
            <a:latin typeface="+mn-lt"/>
          </a:endParaRPr>
        </a:p>
      </dgm:t>
    </dgm:pt>
    <dgm:pt modelId="{092C5E58-2B0C-4913-BF27-46C638EB4496}" type="parTrans" cxnId="{BE923336-8555-48EA-8B9A-428E8860BA4F}">
      <dgm:prSet/>
      <dgm:spPr/>
      <dgm:t>
        <a:bodyPr/>
        <a:lstStyle/>
        <a:p>
          <a:endParaRPr lang="en-US">
            <a:latin typeface="+mn-lt"/>
          </a:endParaRPr>
        </a:p>
      </dgm:t>
    </dgm:pt>
    <dgm:pt modelId="{2A4564AE-9CA7-4F5F-8BC2-07B4309D5357}" type="sibTrans" cxnId="{BE923336-8555-48EA-8B9A-428E8860BA4F}">
      <dgm:prSet/>
      <dgm:spPr/>
      <dgm:t>
        <a:bodyPr/>
        <a:lstStyle/>
        <a:p>
          <a:endParaRPr lang="en-US">
            <a:latin typeface="+mn-lt"/>
          </a:endParaRPr>
        </a:p>
      </dgm:t>
    </dgm:pt>
    <dgm:pt modelId="{0EF79800-E03B-40F3-B72D-D42FBB4BEEE7}">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b="1" baseline="0" dirty="0" smtClean="0">
              <a:latin typeface="Museo Sans For Dell" panose="02000000000000000000" pitchFamily="2" charset="0"/>
              <a:ea typeface="方正准圆简体" panose="03000509000000000000" pitchFamily="65" charset="-122"/>
            </a:rPr>
            <a:t>k460</a:t>
          </a:r>
          <a:endParaRPr lang="en-US" sz="1400" b="1" baseline="0" dirty="0">
            <a:latin typeface="Museo Sans For Dell" panose="02000000000000000000" pitchFamily="2" charset="0"/>
            <a:ea typeface="方正准圆简体" panose="03000509000000000000" pitchFamily="65" charset="-122"/>
          </a:endParaRPr>
        </a:p>
      </dgm:t>
    </dgm:pt>
    <dgm:pt modelId="{A548EE2E-0CCF-4FF4-BE80-3C6F95EECCF1}" type="parTrans" cxnId="{5E1D8F02-6F1C-4253-A496-F37A96F61551}">
      <dgm:prSet/>
      <dgm:spPr/>
      <dgm:t>
        <a:bodyPr/>
        <a:lstStyle/>
        <a:p>
          <a:endParaRPr lang="en-US">
            <a:latin typeface="+mn-lt"/>
          </a:endParaRPr>
        </a:p>
      </dgm:t>
    </dgm:pt>
    <dgm:pt modelId="{0323B0AC-C5C5-4161-855C-A8D458AD0286}" type="sibTrans" cxnId="{5E1D8F02-6F1C-4253-A496-F37A96F61551}">
      <dgm:prSet/>
      <dgm:spPr/>
      <dgm:t>
        <a:bodyPr/>
        <a:lstStyle/>
        <a:p>
          <a:endParaRPr lang="en-US">
            <a:latin typeface="+mn-lt"/>
          </a:endParaRPr>
        </a:p>
      </dgm:t>
    </dgm:pt>
    <dgm:pt modelId="{5216E1A4-4DEB-4C1B-A2CE-D94A7645D9FB}">
      <dgm:prSet phldrT="[Text]"/>
      <dgm:spPr>
        <a:solidFill>
          <a:schemeClr val="accent3"/>
        </a:solidFill>
        <a:ln>
          <a:solidFill>
            <a:schemeClr val="accent3"/>
          </a:solidFill>
        </a:ln>
      </dgm:spPr>
      <dgm:t>
        <a:bodyPr/>
        <a:lstStyle/>
        <a:p>
          <a:r>
            <a:rPr lang="en-US" dirty="0" smtClean="0">
              <a:latin typeface="+mn-lt"/>
            </a:rPr>
            <a:t> </a:t>
          </a:r>
          <a:endParaRPr lang="en-US" dirty="0">
            <a:latin typeface="+mn-lt"/>
          </a:endParaRPr>
        </a:p>
      </dgm:t>
    </dgm:pt>
    <dgm:pt modelId="{6A26EB29-99B6-4F48-ADEB-13A98A3D1289}" type="parTrans" cxnId="{AF12AACF-8248-4A97-855E-6E52920426DE}">
      <dgm:prSet/>
      <dgm:spPr/>
      <dgm:t>
        <a:bodyPr/>
        <a:lstStyle/>
        <a:p>
          <a:endParaRPr lang="en-US">
            <a:latin typeface="+mn-lt"/>
          </a:endParaRPr>
        </a:p>
      </dgm:t>
    </dgm:pt>
    <dgm:pt modelId="{EB1B06A0-E717-4B40-A73F-DB1C56A7BE5F}" type="sibTrans" cxnId="{AF12AACF-8248-4A97-855E-6E52920426DE}">
      <dgm:prSet/>
      <dgm:spPr/>
      <dgm:t>
        <a:bodyPr/>
        <a:lstStyle/>
        <a:p>
          <a:endParaRPr lang="en-US">
            <a:latin typeface="+mn-lt"/>
          </a:endParaRPr>
        </a:p>
      </dgm:t>
    </dgm:pt>
    <dgm:pt modelId="{F17EFD3C-F194-4ED9-AA06-2254A1448227}">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b="1" baseline="0" dirty="0" smtClean="0">
              <a:latin typeface="Museo Sans For Dell" panose="02000000000000000000" pitchFamily="2" charset="0"/>
              <a:ea typeface="方正准圆简体" panose="03000509000000000000" pitchFamily="65" charset="-122"/>
            </a:rPr>
            <a:t>k250</a:t>
          </a:r>
          <a:endParaRPr lang="en-US" sz="1400" b="1" baseline="0" dirty="0">
            <a:latin typeface="Museo Sans For Dell" panose="02000000000000000000" pitchFamily="2" charset="0"/>
            <a:ea typeface="方正准圆简体" panose="03000509000000000000" pitchFamily="65" charset="-122"/>
          </a:endParaRPr>
        </a:p>
      </dgm:t>
    </dgm:pt>
    <dgm:pt modelId="{62B62069-4ED2-48F4-BE8B-6DB9872197C0}" type="parTrans" cxnId="{8A2E64B6-39D1-4BEE-B3CA-20ADF0C54511}">
      <dgm:prSet/>
      <dgm:spPr/>
      <dgm:t>
        <a:bodyPr/>
        <a:lstStyle/>
        <a:p>
          <a:endParaRPr lang="en-US">
            <a:latin typeface="+mn-lt"/>
          </a:endParaRPr>
        </a:p>
      </dgm:t>
    </dgm:pt>
    <dgm:pt modelId="{5386C49D-E36C-4391-BE8F-CA0CAFA84196}" type="sibTrans" cxnId="{8A2E64B6-39D1-4BEE-B3CA-20ADF0C54511}">
      <dgm:prSet/>
      <dgm:spPr/>
      <dgm:t>
        <a:bodyPr/>
        <a:lstStyle/>
        <a:p>
          <a:endParaRPr lang="en-US">
            <a:latin typeface="+mn-lt"/>
          </a:endParaRPr>
        </a:p>
      </dgm:t>
    </dgm:pt>
    <dgm:pt modelId="{E8973897-D7E2-491B-86C3-EBC8E086A566}">
      <dgm:prSet phldrT="[Text]"/>
      <dgm:spPr>
        <a:solidFill>
          <a:schemeClr val="accent3"/>
        </a:solidFill>
        <a:ln>
          <a:solidFill>
            <a:schemeClr val="accent3"/>
          </a:solidFill>
        </a:ln>
      </dgm:spPr>
      <dgm:t>
        <a:bodyPr/>
        <a:lstStyle/>
        <a:p>
          <a:r>
            <a:rPr lang="en-US" dirty="0" smtClean="0">
              <a:latin typeface="+mn-lt"/>
            </a:rPr>
            <a:t> </a:t>
          </a:r>
          <a:endParaRPr lang="en-US" dirty="0">
            <a:latin typeface="+mn-lt"/>
          </a:endParaRPr>
        </a:p>
      </dgm:t>
    </dgm:pt>
    <dgm:pt modelId="{F1E9D105-EDD6-4D44-BC5D-ADB4CBD162CF}" type="parTrans" cxnId="{576C4404-9FB6-40A1-B49F-06565732BBFF}">
      <dgm:prSet/>
      <dgm:spPr/>
      <dgm:t>
        <a:bodyPr/>
        <a:lstStyle/>
        <a:p>
          <a:endParaRPr lang="en-US">
            <a:latin typeface="+mn-lt"/>
          </a:endParaRPr>
        </a:p>
      </dgm:t>
    </dgm:pt>
    <dgm:pt modelId="{1353C7D0-88D1-477A-A850-2859E2C3D3FE}" type="sibTrans" cxnId="{576C4404-9FB6-40A1-B49F-06565732BBFF}">
      <dgm:prSet/>
      <dgm:spPr/>
      <dgm:t>
        <a:bodyPr/>
        <a:lstStyle/>
        <a:p>
          <a:endParaRPr lang="en-US">
            <a:latin typeface="+mn-lt"/>
          </a:endParaRPr>
        </a:p>
      </dgm:t>
    </dgm:pt>
    <dgm:pt modelId="{4A827E7E-182F-4BF2-9220-DEFC35F7F9C8}">
      <dgm:prSet phldrT="[Text]" custT="1">
        <dgm:style>
          <a:lnRef idx="1">
            <a:schemeClr val="dk1"/>
          </a:lnRef>
          <a:fillRef idx="2">
            <a:schemeClr val="dk1"/>
          </a:fillRef>
          <a:effectRef idx="1">
            <a:schemeClr val="dk1"/>
          </a:effectRef>
          <a:fontRef idx="minor">
            <a:schemeClr val="dk1"/>
          </a:fontRef>
        </dgm:style>
      </dgm:prSet>
      <dgm:spPr/>
      <dgm:t>
        <a:bodyPr/>
        <a:lstStyle/>
        <a:p>
          <a:r>
            <a:rPr lang="en-US" sz="1400" b="1" baseline="0" dirty="0" smtClean="0">
              <a:latin typeface="Museo Sans For Dell" panose="02000000000000000000" pitchFamily="2" charset="0"/>
              <a:ea typeface="方正准圆简体" panose="03000509000000000000" pitchFamily="65" charset="-122"/>
            </a:rPr>
            <a:t>k150v</a:t>
          </a:r>
          <a:endParaRPr lang="en-US" sz="1400" b="1" baseline="0" dirty="0">
            <a:latin typeface="Museo Sans For Dell" panose="02000000000000000000" pitchFamily="2" charset="0"/>
            <a:ea typeface="方正准圆简体" panose="03000509000000000000" pitchFamily="65" charset="-122"/>
          </a:endParaRPr>
        </a:p>
      </dgm:t>
    </dgm:pt>
    <dgm:pt modelId="{EAFEA24B-852C-4FDC-AF08-FE4287F4A169}" type="parTrans" cxnId="{CE5EFFC5-E71F-40E1-8F5F-077F05A86779}">
      <dgm:prSet/>
      <dgm:spPr/>
      <dgm:t>
        <a:bodyPr/>
        <a:lstStyle/>
        <a:p>
          <a:endParaRPr lang="en-US">
            <a:latin typeface="+mn-lt"/>
          </a:endParaRPr>
        </a:p>
      </dgm:t>
    </dgm:pt>
    <dgm:pt modelId="{7F130A7D-F977-45B9-B1BC-260E8361EAE9}" type="sibTrans" cxnId="{CE5EFFC5-E71F-40E1-8F5F-077F05A86779}">
      <dgm:prSet/>
      <dgm:spPr/>
      <dgm:t>
        <a:bodyPr/>
        <a:lstStyle/>
        <a:p>
          <a:endParaRPr lang="en-US">
            <a:latin typeface="+mn-lt"/>
          </a:endParaRPr>
        </a:p>
      </dgm:t>
    </dgm:pt>
    <dgm:pt modelId="{769AACB2-D503-42FC-909D-C78A1250527B}">
      <dgm:prSet phldrT="[Text]" custT="1">
        <dgm:style>
          <a:lnRef idx="1">
            <a:schemeClr val="dk1"/>
          </a:lnRef>
          <a:fillRef idx="2">
            <a:schemeClr val="dk1"/>
          </a:fillRef>
          <a:effectRef idx="1">
            <a:schemeClr val="dk1"/>
          </a:effectRef>
          <a:fontRef idx="minor">
            <a:schemeClr val="dk1"/>
          </a:fontRef>
        </dgm:style>
      </dgm:prSet>
      <dgm:spPr/>
      <dgm:t>
        <a:bodyPr/>
        <a:lstStyle/>
        <a:p>
          <a:r>
            <a:rPr lang="zh-CN" altLang="en-US" sz="1200" baseline="0" dirty="0" smtClean="0">
              <a:latin typeface="Museo Sans For Dell" panose="02000000000000000000" pitchFamily="2" charset="0"/>
              <a:ea typeface="方正准圆简体" panose="03000509000000000000" pitchFamily="65" charset="-122"/>
            </a:rPr>
            <a:t>弹性的一体化应用，带有冗余的热插拔硬盘和电源</a:t>
          </a:r>
          <a:endParaRPr lang="en-US" sz="1200" baseline="0" dirty="0">
            <a:latin typeface="Museo Sans For Dell" panose="02000000000000000000" pitchFamily="2" charset="0"/>
            <a:ea typeface="方正准圆简体" panose="03000509000000000000" pitchFamily="65" charset="-122"/>
          </a:endParaRPr>
        </a:p>
      </dgm:t>
    </dgm:pt>
    <dgm:pt modelId="{2C763116-792C-4B24-AFA7-0231A29B4FC9}" type="parTrans" cxnId="{B0BCD5CC-1856-499D-8F1C-67F6DF7B8798}">
      <dgm:prSet/>
      <dgm:spPr/>
      <dgm:t>
        <a:bodyPr/>
        <a:lstStyle/>
        <a:p>
          <a:endParaRPr lang="en-US">
            <a:latin typeface="+mn-lt"/>
          </a:endParaRPr>
        </a:p>
      </dgm:t>
    </dgm:pt>
    <dgm:pt modelId="{AEFD8F46-F727-4977-8631-F4366E72B12A}" type="sibTrans" cxnId="{B0BCD5CC-1856-499D-8F1C-67F6DF7B8798}">
      <dgm:prSet/>
      <dgm:spPr/>
      <dgm:t>
        <a:bodyPr/>
        <a:lstStyle/>
        <a:p>
          <a:endParaRPr lang="en-US">
            <a:latin typeface="+mn-lt"/>
          </a:endParaRPr>
        </a:p>
      </dgm:t>
    </dgm:pt>
    <dgm:pt modelId="{5FB0FA60-3DE4-44C4-A0AE-FDA7FC144CD4}">
      <dgm:prSet custT="1"/>
      <dgm:spPr/>
      <dgm:t>
        <a:bodyPr/>
        <a:lstStyle/>
        <a:p>
          <a:r>
            <a:rPr lang="en-US" sz="1200" baseline="0" dirty="0" smtClean="0">
              <a:latin typeface="Museo Sans For Dell" panose="02000000000000000000" pitchFamily="2" charset="0"/>
              <a:ea typeface="方正准圆简体" panose="03000509000000000000" pitchFamily="65" charset="-122"/>
            </a:rPr>
            <a:t>FIPS 140-2, 3</a:t>
          </a:r>
          <a:r>
            <a:rPr lang="zh-CN" altLang="en-US" sz="1200" baseline="0" dirty="0" smtClean="0">
              <a:latin typeface="Museo Sans For Dell" panose="02000000000000000000" pitchFamily="2" charset="0"/>
              <a:ea typeface="方正准圆简体" panose="03000509000000000000" pitchFamily="65" charset="-122"/>
            </a:rPr>
            <a:t>级认证的安全</a:t>
          </a:r>
          <a:r>
            <a:rPr lang="en-US" sz="1200" baseline="0" dirty="0" smtClean="0">
              <a:latin typeface="Museo Sans For Dell" panose="02000000000000000000" pitchFamily="2" charset="0"/>
              <a:ea typeface="方正准圆简体" panose="03000509000000000000" pitchFamily="65" charset="-122"/>
            </a:rPr>
            <a:t> </a:t>
          </a:r>
          <a:endParaRPr lang="en-US" sz="1200" baseline="0" dirty="0">
            <a:latin typeface="Museo Sans For Dell" panose="02000000000000000000" pitchFamily="2" charset="0"/>
            <a:ea typeface="方正准圆简体" panose="03000509000000000000" pitchFamily="65" charset="-122"/>
          </a:endParaRPr>
        </a:p>
      </dgm:t>
    </dgm:pt>
    <dgm:pt modelId="{81379724-C567-4475-8BEC-811E27C11CFB}" type="parTrans" cxnId="{28F3E645-9700-4C02-9CA7-BA7B56BD33E6}">
      <dgm:prSet/>
      <dgm:spPr/>
      <dgm:t>
        <a:bodyPr/>
        <a:lstStyle/>
        <a:p>
          <a:endParaRPr lang="en-US">
            <a:latin typeface="+mn-lt"/>
          </a:endParaRPr>
        </a:p>
      </dgm:t>
    </dgm:pt>
    <dgm:pt modelId="{B9E5E31D-78F2-4D1A-8112-9A8507B1372C}" type="sibTrans" cxnId="{28F3E645-9700-4C02-9CA7-BA7B56BD33E6}">
      <dgm:prSet/>
      <dgm:spPr/>
      <dgm:t>
        <a:bodyPr/>
        <a:lstStyle/>
        <a:p>
          <a:endParaRPr lang="en-US">
            <a:latin typeface="+mn-lt"/>
          </a:endParaRPr>
        </a:p>
      </dgm:t>
    </dgm:pt>
    <dgm:pt modelId="{E69CE3E1-16E2-4467-A490-A7FF5DE39D05}">
      <dgm:prSet custT="1"/>
      <dgm:spPr/>
      <dgm:t>
        <a:bodyPr/>
        <a:lstStyle/>
        <a:p>
          <a:r>
            <a:rPr lang="zh-CN" altLang="en-US" sz="1200" baseline="0" dirty="0" smtClean="0">
              <a:latin typeface="Museo Sans For Dell" panose="02000000000000000000" pitchFamily="2" charset="0"/>
              <a:ea typeface="方正准圆简体" panose="03000509000000000000" pitchFamily="65" charset="-122"/>
            </a:rPr>
            <a:t>为大型环境提供至关重要的安全管理</a:t>
          </a:r>
          <a:endParaRPr lang="en-US" sz="1200" baseline="0" dirty="0">
            <a:latin typeface="Museo Sans For Dell" panose="02000000000000000000" pitchFamily="2" charset="0"/>
            <a:ea typeface="方正准圆简体" panose="03000509000000000000" pitchFamily="65" charset="-122"/>
          </a:endParaRPr>
        </a:p>
      </dgm:t>
    </dgm:pt>
    <dgm:pt modelId="{30C83898-BD0C-4C46-970E-62A13DF62341}" type="parTrans" cxnId="{BC53532F-0D30-4C59-B920-F928790395D0}">
      <dgm:prSet/>
      <dgm:spPr/>
      <dgm:t>
        <a:bodyPr/>
        <a:lstStyle/>
        <a:p>
          <a:endParaRPr lang="en-US">
            <a:latin typeface="+mn-lt"/>
          </a:endParaRPr>
        </a:p>
      </dgm:t>
    </dgm:pt>
    <dgm:pt modelId="{574DEFC1-5FBD-4E6D-8664-F43B1D7FA3D2}" type="sibTrans" cxnId="{BC53532F-0D30-4C59-B920-F928790395D0}">
      <dgm:prSet/>
      <dgm:spPr/>
      <dgm:t>
        <a:bodyPr/>
        <a:lstStyle/>
        <a:p>
          <a:endParaRPr lang="en-US">
            <a:latin typeface="+mn-lt"/>
          </a:endParaRPr>
        </a:p>
      </dgm:t>
    </dgm:pt>
    <dgm:pt modelId="{C1533C56-2D17-4577-8F28-7721BC4EAA28}">
      <dgm:prSet custT="1"/>
      <dgm:spPr/>
      <dgm:t>
        <a:bodyPr/>
        <a:lstStyle/>
        <a:p>
          <a:r>
            <a:rPr lang="zh-CN" altLang="en-US" sz="1200" baseline="0" dirty="0" smtClean="0">
              <a:latin typeface="Museo Sans For Dell" panose="02000000000000000000" pitchFamily="2" charset="0"/>
              <a:ea typeface="方正准圆简体" panose="03000509000000000000" pitchFamily="65" charset="-122"/>
            </a:rPr>
            <a:t>预算比较紧张，有冗余设计和较低级别的</a:t>
          </a:r>
          <a:r>
            <a:rPr lang="en-US" sz="1200" baseline="0" dirty="0" smtClean="0">
              <a:latin typeface="Museo Sans For Dell" panose="02000000000000000000" pitchFamily="2" charset="0"/>
              <a:ea typeface="方正准圆简体" panose="03000509000000000000" pitchFamily="65" charset="-122"/>
            </a:rPr>
            <a:t>FIPS</a:t>
          </a:r>
          <a:r>
            <a:rPr lang="zh-CN" altLang="en-US" sz="1200" baseline="0" dirty="0" smtClean="0">
              <a:latin typeface="Museo Sans For Dell" panose="02000000000000000000" pitchFamily="2" charset="0"/>
              <a:ea typeface="方正准圆简体" panose="03000509000000000000" pitchFamily="65" charset="-122"/>
            </a:rPr>
            <a:t>认证</a:t>
          </a:r>
          <a:endParaRPr lang="en-US" sz="1200" baseline="0" dirty="0">
            <a:latin typeface="Museo Sans For Dell" panose="02000000000000000000" pitchFamily="2" charset="0"/>
            <a:ea typeface="方正准圆简体" panose="03000509000000000000" pitchFamily="65" charset="-122"/>
          </a:endParaRPr>
        </a:p>
      </dgm:t>
    </dgm:pt>
    <dgm:pt modelId="{1CE81C61-AB44-4FAB-A525-183F4768017B}" type="parTrans" cxnId="{128D10F0-D517-4522-BE3F-107A4FB1D70C}">
      <dgm:prSet/>
      <dgm:spPr/>
      <dgm:t>
        <a:bodyPr/>
        <a:lstStyle/>
        <a:p>
          <a:endParaRPr lang="en-US">
            <a:latin typeface="+mn-lt"/>
          </a:endParaRPr>
        </a:p>
      </dgm:t>
    </dgm:pt>
    <dgm:pt modelId="{E749FAA1-FD64-4CE2-8A30-32D4A95037D9}" type="sibTrans" cxnId="{128D10F0-D517-4522-BE3F-107A4FB1D70C}">
      <dgm:prSet/>
      <dgm:spPr/>
      <dgm:t>
        <a:bodyPr/>
        <a:lstStyle/>
        <a:p>
          <a:endParaRPr lang="en-US">
            <a:latin typeface="+mn-lt"/>
          </a:endParaRPr>
        </a:p>
      </dgm:t>
    </dgm:pt>
    <dgm:pt modelId="{C349399A-3F48-472A-947E-75CB4C9EF014}">
      <dgm:prSet phldrT="[Text]" custT="1">
        <dgm:style>
          <a:lnRef idx="1">
            <a:schemeClr val="dk1"/>
          </a:lnRef>
          <a:fillRef idx="2">
            <a:schemeClr val="dk1"/>
          </a:fillRef>
          <a:effectRef idx="1">
            <a:schemeClr val="dk1"/>
          </a:effectRef>
          <a:fontRef idx="minor">
            <a:schemeClr val="dk1"/>
          </a:fontRef>
        </dgm:style>
      </dgm:prSet>
      <dgm:spPr/>
      <dgm:t>
        <a:bodyPr/>
        <a:lstStyle/>
        <a:p>
          <a:r>
            <a:rPr lang="zh-CN" altLang="en-US" sz="1200" baseline="0" dirty="0" smtClean="0">
              <a:latin typeface="Museo Sans For Dell" panose="02000000000000000000" pitchFamily="2" charset="0"/>
              <a:ea typeface="方正准圆简体" panose="03000509000000000000" pitchFamily="65" charset="-122"/>
            </a:rPr>
            <a:t>需要在虚拟化数据中心或公共云环境中拥有低成本的关键管理</a:t>
          </a:r>
          <a:endParaRPr lang="en-US" sz="1200" baseline="0" dirty="0">
            <a:latin typeface="Museo Sans For Dell" panose="02000000000000000000" pitchFamily="2" charset="0"/>
            <a:ea typeface="方正准圆简体" panose="03000509000000000000" pitchFamily="65" charset="-122"/>
          </a:endParaRPr>
        </a:p>
      </dgm:t>
    </dgm:pt>
    <dgm:pt modelId="{4345D654-CA8D-4822-BBEA-32297BDBB8EE}" type="parTrans" cxnId="{41F00CBE-6BCE-4A01-8E6A-E4271916B7F6}">
      <dgm:prSet/>
      <dgm:spPr/>
      <dgm:t>
        <a:bodyPr/>
        <a:lstStyle/>
        <a:p>
          <a:endParaRPr lang="en-US">
            <a:latin typeface="+mn-lt"/>
          </a:endParaRPr>
        </a:p>
      </dgm:t>
    </dgm:pt>
    <dgm:pt modelId="{A22CB694-6ED6-45A9-873C-EE544A342243}" type="sibTrans" cxnId="{41F00CBE-6BCE-4A01-8E6A-E4271916B7F6}">
      <dgm:prSet/>
      <dgm:spPr/>
      <dgm:t>
        <a:bodyPr/>
        <a:lstStyle/>
        <a:p>
          <a:endParaRPr lang="en-US">
            <a:latin typeface="+mn-lt"/>
          </a:endParaRPr>
        </a:p>
      </dgm:t>
    </dgm:pt>
    <dgm:pt modelId="{07270EF0-7424-4897-BFAD-10BC09FD87AF}">
      <dgm:prSet phldrT="[Text]" custT="1">
        <dgm:style>
          <a:lnRef idx="1">
            <a:schemeClr val="dk1"/>
          </a:lnRef>
          <a:fillRef idx="2">
            <a:schemeClr val="dk1"/>
          </a:fillRef>
          <a:effectRef idx="1">
            <a:schemeClr val="dk1"/>
          </a:effectRef>
          <a:fontRef idx="minor">
            <a:schemeClr val="dk1"/>
          </a:fontRef>
        </dgm:style>
      </dgm:prSet>
      <dgm:spPr/>
      <dgm:t>
        <a:bodyPr/>
        <a:lstStyle/>
        <a:p>
          <a:r>
            <a:rPr lang="zh-CN" altLang="en-US" sz="1200" baseline="0" smtClean="0">
              <a:latin typeface="Museo Sans For Dell" panose="02000000000000000000" pitchFamily="2" charset="0"/>
              <a:ea typeface="方正准圆简体" panose="03000509000000000000" pitchFamily="65" charset="-122"/>
            </a:rPr>
            <a:t>需求低于全面的</a:t>
          </a:r>
          <a:r>
            <a:rPr lang="en-US" altLang="zh-CN" sz="1200" baseline="0" smtClean="0">
              <a:latin typeface="Museo Sans For Dell" panose="02000000000000000000" pitchFamily="2" charset="0"/>
              <a:ea typeface="方正准圆简体" panose="03000509000000000000" pitchFamily="65" charset="-122"/>
            </a:rPr>
            <a:t>3</a:t>
          </a:r>
          <a:r>
            <a:rPr lang="zh-CN" altLang="en-US" sz="1200" baseline="0" smtClean="0">
              <a:latin typeface="Museo Sans For Dell" panose="02000000000000000000" pitchFamily="2" charset="0"/>
              <a:ea typeface="方正准圆简体" panose="03000509000000000000" pitchFamily="65" charset="-122"/>
            </a:rPr>
            <a:t>级</a:t>
          </a:r>
          <a:r>
            <a:rPr lang="en-US" sz="1200" baseline="0" smtClean="0">
              <a:latin typeface="Museo Sans For Dell" panose="02000000000000000000" pitchFamily="2" charset="0"/>
              <a:ea typeface="方正准圆简体" panose="03000509000000000000" pitchFamily="65" charset="-122"/>
            </a:rPr>
            <a:t> FIPS </a:t>
          </a:r>
          <a:r>
            <a:rPr lang="zh-CN" altLang="en-US" sz="1200" baseline="0" smtClean="0">
              <a:latin typeface="Museo Sans For Dell" panose="02000000000000000000" pitchFamily="2" charset="0"/>
              <a:ea typeface="方正准圆简体" panose="03000509000000000000" pitchFamily="65" charset="-122"/>
            </a:rPr>
            <a:t>认证</a:t>
          </a:r>
          <a:endParaRPr lang="en-US" sz="1200" baseline="0" dirty="0">
            <a:latin typeface="Museo Sans For Dell" panose="02000000000000000000" pitchFamily="2" charset="0"/>
            <a:ea typeface="方正准圆简体" panose="03000509000000000000" pitchFamily="65" charset="-122"/>
          </a:endParaRPr>
        </a:p>
      </dgm:t>
    </dgm:pt>
    <dgm:pt modelId="{9CD8D417-ECEF-4435-891C-1C283C304150}" type="sibTrans" cxnId="{32E1C1BF-398A-4E36-9D2E-6D7AF94928F0}">
      <dgm:prSet/>
      <dgm:spPr/>
      <dgm:t>
        <a:bodyPr/>
        <a:lstStyle/>
        <a:p>
          <a:endParaRPr lang="en-US">
            <a:latin typeface="+mn-lt"/>
          </a:endParaRPr>
        </a:p>
      </dgm:t>
    </dgm:pt>
    <dgm:pt modelId="{7762811C-9DD7-441B-9729-CA7764E5B540}" type="parTrans" cxnId="{32E1C1BF-398A-4E36-9D2E-6D7AF94928F0}">
      <dgm:prSet/>
      <dgm:spPr/>
      <dgm:t>
        <a:bodyPr/>
        <a:lstStyle/>
        <a:p>
          <a:endParaRPr lang="en-US">
            <a:latin typeface="+mn-lt"/>
          </a:endParaRPr>
        </a:p>
      </dgm:t>
    </dgm:pt>
    <dgm:pt modelId="{DEF2E2C4-4D45-48D0-8886-1F2E67213AFE}" type="pres">
      <dgm:prSet presAssocID="{8CE08FDD-3EA8-4A1A-B948-FADBCD28DFC3}" presName="linearFlow" presStyleCnt="0">
        <dgm:presLayoutVars>
          <dgm:dir/>
          <dgm:animLvl val="lvl"/>
          <dgm:resizeHandles val="exact"/>
        </dgm:presLayoutVars>
      </dgm:prSet>
      <dgm:spPr/>
      <dgm:t>
        <a:bodyPr/>
        <a:lstStyle/>
        <a:p>
          <a:endParaRPr lang="en-US"/>
        </a:p>
      </dgm:t>
    </dgm:pt>
    <dgm:pt modelId="{0714D0E4-FA00-4093-B51F-6147F5541C13}" type="pres">
      <dgm:prSet presAssocID="{04CB88C8-8DAC-4831-8113-B8240D009A19}" presName="composite" presStyleCnt="0"/>
      <dgm:spPr/>
      <dgm:t>
        <a:bodyPr/>
        <a:lstStyle/>
        <a:p>
          <a:endParaRPr lang="en-US"/>
        </a:p>
      </dgm:t>
    </dgm:pt>
    <dgm:pt modelId="{E6866B54-9DC0-41A4-963F-6AD52B4BD576}" type="pres">
      <dgm:prSet presAssocID="{04CB88C8-8DAC-4831-8113-B8240D009A19}" presName="parentText" presStyleLbl="alignNode1" presStyleIdx="0" presStyleCnt="3" custLinFactNeighborX="1325" custLinFactNeighborY="-9969">
        <dgm:presLayoutVars>
          <dgm:chMax val="1"/>
          <dgm:bulletEnabled val="1"/>
        </dgm:presLayoutVars>
      </dgm:prSet>
      <dgm:spPr/>
      <dgm:t>
        <a:bodyPr/>
        <a:lstStyle/>
        <a:p>
          <a:endParaRPr lang="en-US"/>
        </a:p>
      </dgm:t>
    </dgm:pt>
    <dgm:pt modelId="{7266EEF2-FB33-485E-928E-644C62611192}" type="pres">
      <dgm:prSet presAssocID="{04CB88C8-8DAC-4831-8113-B8240D009A19}" presName="descendantText" presStyleLbl="alignAcc1" presStyleIdx="0" presStyleCnt="3" custScaleY="141402">
        <dgm:presLayoutVars>
          <dgm:bulletEnabled val="1"/>
        </dgm:presLayoutVars>
      </dgm:prSet>
      <dgm:spPr/>
      <dgm:t>
        <a:bodyPr/>
        <a:lstStyle/>
        <a:p>
          <a:endParaRPr lang="en-US"/>
        </a:p>
      </dgm:t>
    </dgm:pt>
    <dgm:pt modelId="{2A5A5CA3-79D7-4823-8B14-DD13B3B1DFF8}" type="pres">
      <dgm:prSet presAssocID="{2A4564AE-9CA7-4F5F-8BC2-07B4309D5357}" presName="sp" presStyleCnt="0"/>
      <dgm:spPr/>
      <dgm:t>
        <a:bodyPr/>
        <a:lstStyle/>
        <a:p>
          <a:endParaRPr lang="en-US"/>
        </a:p>
      </dgm:t>
    </dgm:pt>
    <dgm:pt modelId="{BF1CE673-3951-4432-BFE7-FA07101BBEEC}" type="pres">
      <dgm:prSet presAssocID="{5216E1A4-4DEB-4C1B-A2CE-D94A7645D9FB}" presName="composite" presStyleCnt="0"/>
      <dgm:spPr/>
      <dgm:t>
        <a:bodyPr/>
        <a:lstStyle/>
        <a:p>
          <a:endParaRPr lang="en-US"/>
        </a:p>
      </dgm:t>
    </dgm:pt>
    <dgm:pt modelId="{473F73E4-0B81-4F35-8A20-547B5B421D98}" type="pres">
      <dgm:prSet presAssocID="{5216E1A4-4DEB-4C1B-A2CE-D94A7645D9FB}" presName="parentText" presStyleLbl="alignNode1" presStyleIdx="1" presStyleCnt="3" custLinFactNeighborY="-7777">
        <dgm:presLayoutVars>
          <dgm:chMax val="1"/>
          <dgm:bulletEnabled val="1"/>
        </dgm:presLayoutVars>
      </dgm:prSet>
      <dgm:spPr/>
      <dgm:t>
        <a:bodyPr/>
        <a:lstStyle/>
        <a:p>
          <a:endParaRPr lang="en-US"/>
        </a:p>
      </dgm:t>
    </dgm:pt>
    <dgm:pt modelId="{7726CA3B-02E5-4B70-92CF-0BDA86E0FED1}" type="pres">
      <dgm:prSet presAssocID="{5216E1A4-4DEB-4C1B-A2CE-D94A7645D9FB}" presName="descendantText" presStyleLbl="alignAcc1" presStyleIdx="1" presStyleCnt="3">
        <dgm:presLayoutVars>
          <dgm:bulletEnabled val="1"/>
        </dgm:presLayoutVars>
      </dgm:prSet>
      <dgm:spPr/>
      <dgm:t>
        <a:bodyPr/>
        <a:lstStyle/>
        <a:p>
          <a:endParaRPr lang="en-US"/>
        </a:p>
      </dgm:t>
    </dgm:pt>
    <dgm:pt modelId="{F510C3D5-F35B-4E6B-B194-8E392A4D37A8}" type="pres">
      <dgm:prSet presAssocID="{EB1B06A0-E717-4B40-A73F-DB1C56A7BE5F}" presName="sp" presStyleCnt="0"/>
      <dgm:spPr/>
      <dgm:t>
        <a:bodyPr/>
        <a:lstStyle/>
        <a:p>
          <a:endParaRPr lang="en-US"/>
        </a:p>
      </dgm:t>
    </dgm:pt>
    <dgm:pt modelId="{E33A81A4-C8FE-4B2F-BBF3-A66AE435BB9E}" type="pres">
      <dgm:prSet presAssocID="{E8973897-D7E2-491B-86C3-EBC8E086A566}" presName="composite" presStyleCnt="0"/>
      <dgm:spPr/>
      <dgm:t>
        <a:bodyPr/>
        <a:lstStyle/>
        <a:p>
          <a:endParaRPr lang="en-US"/>
        </a:p>
      </dgm:t>
    </dgm:pt>
    <dgm:pt modelId="{267AE27C-8B95-4D58-859E-3463F40FC63D}" type="pres">
      <dgm:prSet presAssocID="{E8973897-D7E2-491B-86C3-EBC8E086A566}" presName="parentText" presStyleLbl="alignNode1" presStyleIdx="2" presStyleCnt="3" custLinFactNeighborX="-68" custLinFactNeighborY="-8659">
        <dgm:presLayoutVars>
          <dgm:chMax val="1"/>
          <dgm:bulletEnabled val="1"/>
        </dgm:presLayoutVars>
      </dgm:prSet>
      <dgm:spPr/>
      <dgm:t>
        <a:bodyPr/>
        <a:lstStyle/>
        <a:p>
          <a:endParaRPr lang="en-US"/>
        </a:p>
      </dgm:t>
    </dgm:pt>
    <dgm:pt modelId="{264D9FDA-66F7-4EFF-81D5-21863C54C8C4}" type="pres">
      <dgm:prSet presAssocID="{E8973897-D7E2-491B-86C3-EBC8E086A566}" presName="descendantText" presStyleLbl="alignAcc1" presStyleIdx="2" presStyleCnt="3">
        <dgm:presLayoutVars>
          <dgm:bulletEnabled val="1"/>
        </dgm:presLayoutVars>
      </dgm:prSet>
      <dgm:spPr/>
      <dgm:t>
        <a:bodyPr/>
        <a:lstStyle/>
        <a:p>
          <a:endParaRPr lang="en-US"/>
        </a:p>
      </dgm:t>
    </dgm:pt>
  </dgm:ptLst>
  <dgm:cxnLst>
    <dgm:cxn modelId="{AF12AACF-8248-4A97-855E-6E52920426DE}" srcId="{8CE08FDD-3EA8-4A1A-B948-FADBCD28DFC3}" destId="{5216E1A4-4DEB-4C1B-A2CE-D94A7645D9FB}" srcOrd="1" destOrd="0" parTransId="{6A26EB29-99B6-4F48-ADEB-13A98A3D1289}" sibTransId="{EB1B06A0-E717-4B40-A73F-DB1C56A7BE5F}"/>
    <dgm:cxn modelId="{28F3E645-9700-4C02-9CA7-BA7B56BD33E6}" srcId="{04CB88C8-8DAC-4831-8113-B8240D009A19}" destId="{5FB0FA60-3DE4-44C4-A0AE-FDA7FC144CD4}" srcOrd="2" destOrd="0" parTransId="{81379724-C567-4475-8BEC-811E27C11CFB}" sibTransId="{B9E5E31D-78F2-4D1A-8112-9A8507B1372C}"/>
    <dgm:cxn modelId="{41F00CBE-6BCE-4A01-8E6A-E4271916B7F6}" srcId="{E8973897-D7E2-491B-86C3-EBC8E086A566}" destId="{C349399A-3F48-472A-947E-75CB4C9EF014}" srcOrd="1" destOrd="0" parTransId="{4345D654-CA8D-4822-BBEA-32297BDBB8EE}" sibTransId="{A22CB694-6ED6-45A9-873C-EE544A342243}"/>
    <dgm:cxn modelId="{32E1C1BF-398A-4E36-9D2E-6D7AF94928F0}" srcId="{5216E1A4-4DEB-4C1B-A2CE-D94A7645D9FB}" destId="{07270EF0-7424-4897-BFAD-10BC09FD87AF}" srcOrd="1" destOrd="0" parTransId="{7762811C-9DD7-441B-9729-CA7764E5B540}" sibTransId="{9CD8D417-ECEF-4435-891C-1C283C304150}"/>
    <dgm:cxn modelId="{E40D4517-8E43-40E7-B43B-375835408766}" type="presOf" srcId="{5216E1A4-4DEB-4C1B-A2CE-D94A7645D9FB}" destId="{473F73E4-0B81-4F35-8A20-547B5B421D98}" srcOrd="0" destOrd="0" presId="urn:microsoft.com/office/officeart/2005/8/layout/chevron2"/>
    <dgm:cxn modelId="{BE923336-8555-48EA-8B9A-428E8860BA4F}" srcId="{8CE08FDD-3EA8-4A1A-B948-FADBCD28DFC3}" destId="{04CB88C8-8DAC-4831-8113-B8240D009A19}" srcOrd="0" destOrd="0" parTransId="{092C5E58-2B0C-4913-BF27-46C638EB4496}" sibTransId="{2A4564AE-9CA7-4F5F-8BC2-07B4309D5357}"/>
    <dgm:cxn modelId="{0E574E62-465C-4BBA-804E-5B4AB56E87FD}" type="presOf" srcId="{C349399A-3F48-472A-947E-75CB4C9EF014}" destId="{264D9FDA-66F7-4EFF-81D5-21863C54C8C4}" srcOrd="0" destOrd="1" presId="urn:microsoft.com/office/officeart/2005/8/layout/chevron2"/>
    <dgm:cxn modelId="{CE5EFFC5-E71F-40E1-8F5F-077F05A86779}" srcId="{E8973897-D7E2-491B-86C3-EBC8E086A566}" destId="{4A827E7E-182F-4BF2-9220-DEFC35F7F9C8}" srcOrd="0" destOrd="0" parTransId="{EAFEA24B-852C-4FDC-AF08-FE4287F4A169}" sibTransId="{7F130A7D-F977-45B9-B1BC-260E8361EAE9}"/>
    <dgm:cxn modelId="{D006013A-C6A8-4842-BEE5-AF57C139C231}" type="presOf" srcId="{04CB88C8-8DAC-4831-8113-B8240D009A19}" destId="{E6866B54-9DC0-41A4-963F-6AD52B4BD576}" srcOrd="0" destOrd="0" presId="urn:microsoft.com/office/officeart/2005/8/layout/chevron2"/>
    <dgm:cxn modelId="{8A2E64B6-39D1-4BEE-B3CA-20ADF0C54511}" srcId="{5216E1A4-4DEB-4C1B-A2CE-D94A7645D9FB}" destId="{F17EFD3C-F194-4ED9-AA06-2254A1448227}" srcOrd="0" destOrd="0" parTransId="{62B62069-4ED2-48F4-BE8B-6DB9872197C0}" sibTransId="{5386C49D-E36C-4391-BE8F-CA0CAFA84196}"/>
    <dgm:cxn modelId="{7806A97C-5BEC-4EBC-A3AC-206CF889BC8E}" type="presOf" srcId="{5FB0FA60-3DE4-44C4-A0AE-FDA7FC144CD4}" destId="{7266EEF2-FB33-485E-928E-644C62611192}" srcOrd="0" destOrd="2" presId="urn:microsoft.com/office/officeart/2005/8/layout/chevron2"/>
    <dgm:cxn modelId="{67B8F8A6-2708-405E-9017-C1B3FAFA9638}" type="presOf" srcId="{07270EF0-7424-4897-BFAD-10BC09FD87AF}" destId="{7726CA3B-02E5-4B70-92CF-0BDA86E0FED1}" srcOrd="0" destOrd="1" presId="urn:microsoft.com/office/officeart/2005/8/layout/chevron2"/>
    <dgm:cxn modelId="{E4EE0B89-441A-40F2-BDBB-E99D454406EF}" type="presOf" srcId="{769AACB2-D503-42FC-909D-C78A1250527B}" destId="{7266EEF2-FB33-485E-928E-644C62611192}" srcOrd="0" destOrd="1" presId="urn:microsoft.com/office/officeart/2005/8/layout/chevron2"/>
    <dgm:cxn modelId="{6DC1A741-667E-4778-84CD-A259409A8525}" type="presOf" srcId="{E8973897-D7E2-491B-86C3-EBC8E086A566}" destId="{267AE27C-8B95-4D58-859E-3463F40FC63D}" srcOrd="0" destOrd="0" presId="urn:microsoft.com/office/officeart/2005/8/layout/chevron2"/>
    <dgm:cxn modelId="{70E7BDC4-4A3B-471B-8ECF-170AF4389FFB}" type="presOf" srcId="{0EF79800-E03B-40F3-B72D-D42FBB4BEEE7}" destId="{7266EEF2-FB33-485E-928E-644C62611192}" srcOrd="0" destOrd="0" presId="urn:microsoft.com/office/officeart/2005/8/layout/chevron2"/>
    <dgm:cxn modelId="{EFA946EB-B505-4D07-90B2-FC52AE0BEB47}" type="presOf" srcId="{E69CE3E1-16E2-4467-A490-A7FF5DE39D05}" destId="{7266EEF2-FB33-485E-928E-644C62611192}" srcOrd="0" destOrd="3" presId="urn:microsoft.com/office/officeart/2005/8/layout/chevron2"/>
    <dgm:cxn modelId="{B0BCD5CC-1856-499D-8F1C-67F6DF7B8798}" srcId="{04CB88C8-8DAC-4831-8113-B8240D009A19}" destId="{769AACB2-D503-42FC-909D-C78A1250527B}" srcOrd="1" destOrd="0" parTransId="{2C763116-792C-4B24-AFA7-0231A29B4FC9}" sibTransId="{AEFD8F46-F727-4977-8631-F4366E72B12A}"/>
    <dgm:cxn modelId="{F5A209C2-3823-4D67-AF84-FDE29E743558}" type="presOf" srcId="{4A827E7E-182F-4BF2-9220-DEFC35F7F9C8}" destId="{264D9FDA-66F7-4EFF-81D5-21863C54C8C4}" srcOrd="0" destOrd="0" presId="urn:microsoft.com/office/officeart/2005/8/layout/chevron2"/>
    <dgm:cxn modelId="{5E1D8F02-6F1C-4253-A496-F37A96F61551}" srcId="{04CB88C8-8DAC-4831-8113-B8240D009A19}" destId="{0EF79800-E03B-40F3-B72D-D42FBB4BEEE7}" srcOrd="0" destOrd="0" parTransId="{A548EE2E-0CCF-4FF4-BE80-3C6F95EECCF1}" sibTransId="{0323B0AC-C5C5-4161-855C-A8D458AD0286}"/>
    <dgm:cxn modelId="{128D10F0-D517-4522-BE3F-107A4FB1D70C}" srcId="{5216E1A4-4DEB-4C1B-A2CE-D94A7645D9FB}" destId="{C1533C56-2D17-4577-8F28-7721BC4EAA28}" srcOrd="2" destOrd="0" parTransId="{1CE81C61-AB44-4FAB-A525-183F4768017B}" sibTransId="{E749FAA1-FD64-4CE2-8A30-32D4A95037D9}"/>
    <dgm:cxn modelId="{BFAFAAA8-2538-433E-9B5F-2E20EA912E05}" type="presOf" srcId="{8CE08FDD-3EA8-4A1A-B948-FADBCD28DFC3}" destId="{DEF2E2C4-4D45-48D0-8886-1F2E67213AFE}" srcOrd="0" destOrd="0" presId="urn:microsoft.com/office/officeart/2005/8/layout/chevron2"/>
    <dgm:cxn modelId="{576C4404-9FB6-40A1-B49F-06565732BBFF}" srcId="{8CE08FDD-3EA8-4A1A-B948-FADBCD28DFC3}" destId="{E8973897-D7E2-491B-86C3-EBC8E086A566}" srcOrd="2" destOrd="0" parTransId="{F1E9D105-EDD6-4D44-BC5D-ADB4CBD162CF}" sibTransId="{1353C7D0-88D1-477A-A850-2859E2C3D3FE}"/>
    <dgm:cxn modelId="{20161E5C-39BA-459F-A366-436356756BCA}" type="presOf" srcId="{C1533C56-2D17-4577-8F28-7721BC4EAA28}" destId="{7726CA3B-02E5-4B70-92CF-0BDA86E0FED1}" srcOrd="0" destOrd="2" presId="urn:microsoft.com/office/officeart/2005/8/layout/chevron2"/>
    <dgm:cxn modelId="{6D92D670-F5A3-41EB-B366-AE79A660007E}" type="presOf" srcId="{F17EFD3C-F194-4ED9-AA06-2254A1448227}" destId="{7726CA3B-02E5-4B70-92CF-0BDA86E0FED1}" srcOrd="0" destOrd="0" presId="urn:microsoft.com/office/officeart/2005/8/layout/chevron2"/>
    <dgm:cxn modelId="{BC53532F-0D30-4C59-B920-F928790395D0}" srcId="{04CB88C8-8DAC-4831-8113-B8240D009A19}" destId="{E69CE3E1-16E2-4467-A490-A7FF5DE39D05}" srcOrd="3" destOrd="0" parTransId="{30C83898-BD0C-4C46-970E-62A13DF62341}" sibTransId="{574DEFC1-5FBD-4E6D-8664-F43B1D7FA3D2}"/>
    <dgm:cxn modelId="{AC764F40-06A9-4D15-80FF-B53EC283A03C}" type="presParOf" srcId="{DEF2E2C4-4D45-48D0-8886-1F2E67213AFE}" destId="{0714D0E4-FA00-4093-B51F-6147F5541C13}" srcOrd="0" destOrd="0" presId="urn:microsoft.com/office/officeart/2005/8/layout/chevron2"/>
    <dgm:cxn modelId="{5FDACA1B-9A90-458D-B8D2-D44CF5FEFB87}" type="presParOf" srcId="{0714D0E4-FA00-4093-B51F-6147F5541C13}" destId="{E6866B54-9DC0-41A4-963F-6AD52B4BD576}" srcOrd="0" destOrd="0" presId="urn:microsoft.com/office/officeart/2005/8/layout/chevron2"/>
    <dgm:cxn modelId="{1EBB5513-3DBC-473B-8898-E332799D39C0}" type="presParOf" srcId="{0714D0E4-FA00-4093-B51F-6147F5541C13}" destId="{7266EEF2-FB33-485E-928E-644C62611192}" srcOrd="1" destOrd="0" presId="urn:microsoft.com/office/officeart/2005/8/layout/chevron2"/>
    <dgm:cxn modelId="{13C15C10-1BC3-49B4-ACD8-51610FCD8151}" type="presParOf" srcId="{DEF2E2C4-4D45-48D0-8886-1F2E67213AFE}" destId="{2A5A5CA3-79D7-4823-8B14-DD13B3B1DFF8}" srcOrd="1" destOrd="0" presId="urn:microsoft.com/office/officeart/2005/8/layout/chevron2"/>
    <dgm:cxn modelId="{96760C40-1B81-4443-8E5C-2EF8013647F9}" type="presParOf" srcId="{DEF2E2C4-4D45-48D0-8886-1F2E67213AFE}" destId="{BF1CE673-3951-4432-BFE7-FA07101BBEEC}" srcOrd="2" destOrd="0" presId="urn:microsoft.com/office/officeart/2005/8/layout/chevron2"/>
    <dgm:cxn modelId="{2A3E673E-0FC1-4AD7-95A3-AF56A81DAC44}" type="presParOf" srcId="{BF1CE673-3951-4432-BFE7-FA07101BBEEC}" destId="{473F73E4-0B81-4F35-8A20-547B5B421D98}" srcOrd="0" destOrd="0" presId="urn:microsoft.com/office/officeart/2005/8/layout/chevron2"/>
    <dgm:cxn modelId="{5997A6D0-C58F-49C1-A161-D2B5DC2F0FE7}" type="presParOf" srcId="{BF1CE673-3951-4432-BFE7-FA07101BBEEC}" destId="{7726CA3B-02E5-4B70-92CF-0BDA86E0FED1}" srcOrd="1" destOrd="0" presId="urn:microsoft.com/office/officeart/2005/8/layout/chevron2"/>
    <dgm:cxn modelId="{F9999E3D-B4C8-44B4-B09A-9BFFEF54AD70}" type="presParOf" srcId="{DEF2E2C4-4D45-48D0-8886-1F2E67213AFE}" destId="{F510C3D5-F35B-4E6B-B194-8E392A4D37A8}" srcOrd="3" destOrd="0" presId="urn:microsoft.com/office/officeart/2005/8/layout/chevron2"/>
    <dgm:cxn modelId="{5E8446FF-ED97-4063-861B-0D33079B3C0A}" type="presParOf" srcId="{DEF2E2C4-4D45-48D0-8886-1F2E67213AFE}" destId="{E33A81A4-C8FE-4B2F-BBF3-A66AE435BB9E}" srcOrd="4" destOrd="0" presId="urn:microsoft.com/office/officeart/2005/8/layout/chevron2"/>
    <dgm:cxn modelId="{71F19F38-A3AB-41E6-ADA4-9744B32AE5AE}" type="presParOf" srcId="{E33A81A4-C8FE-4B2F-BBF3-A66AE435BB9E}" destId="{267AE27C-8B95-4D58-859E-3463F40FC63D}" srcOrd="0" destOrd="0" presId="urn:microsoft.com/office/officeart/2005/8/layout/chevron2"/>
    <dgm:cxn modelId="{5B64DA93-2369-471D-94FA-2430355EB3A1}" type="presParOf" srcId="{E33A81A4-C8FE-4B2F-BBF3-A66AE435BB9E}" destId="{264D9FDA-66F7-4EFF-81D5-21863C54C8C4}"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66B54-9DC0-41A4-963F-6AD52B4BD576}">
      <dsp:nvSpPr>
        <dsp:cNvPr id="0" name=""/>
        <dsp:cNvSpPr/>
      </dsp:nvSpPr>
      <dsp:spPr>
        <a:xfrm rot="5400000">
          <a:off x="-142017" y="189646"/>
          <a:ext cx="1009187" cy="706431"/>
        </a:xfrm>
        <a:prstGeom prst="chevron">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sz="2000" kern="1200" dirty="0">
            <a:latin typeface="+mn-lt"/>
          </a:endParaRPr>
        </a:p>
      </dsp:txBody>
      <dsp:txXfrm rot="-5400000">
        <a:off x="9362" y="391484"/>
        <a:ext cx="706431" cy="302756"/>
      </dsp:txXfrm>
    </dsp:sp>
    <dsp:sp modelId="{7266EEF2-FB33-485E-928E-644C62611192}">
      <dsp:nvSpPr>
        <dsp:cNvPr id="0" name=""/>
        <dsp:cNvSpPr/>
      </dsp:nvSpPr>
      <dsp:spPr>
        <a:xfrm rot="5400000">
          <a:off x="3331702" y="-2622189"/>
          <a:ext cx="927557" cy="6178100"/>
        </a:xfrm>
        <a:prstGeom prst="round2Same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baseline="0" dirty="0" smtClean="0">
              <a:latin typeface="Museo Sans For Dell" panose="02000000000000000000" pitchFamily="2" charset="0"/>
              <a:ea typeface="方正准圆简体" panose="03000509000000000000" pitchFamily="65" charset="-122"/>
            </a:rPr>
            <a:t>k460</a:t>
          </a:r>
          <a:endParaRPr lang="en-US" sz="1400" b="1" kern="1200" baseline="0" dirty="0">
            <a:latin typeface="Museo Sans For Dell" panose="02000000000000000000" pitchFamily="2" charset="0"/>
            <a:ea typeface="方正准圆简体" panose="03000509000000000000" pitchFamily="65" charset="-122"/>
          </a:endParaRPr>
        </a:p>
        <a:p>
          <a:pPr marL="114300" lvl="1" indent="-114300" algn="l" defTabSz="533400">
            <a:lnSpc>
              <a:spcPct val="90000"/>
            </a:lnSpc>
            <a:spcBef>
              <a:spcPct val="0"/>
            </a:spcBef>
            <a:spcAft>
              <a:spcPct val="15000"/>
            </a:spcAft>
            <a:buChar char="••"/>
          </a:pPr>
          <a:r>
            <a:rPr lang="zh-CN" altLang="en-US" sz="1200" kern="1200" baseline="0" dirty="0" smtClean="0">
              <a:latin typeface="Museo Sans For Dell" panose="02000000000000000000" pitchFamily="2" charset="0"/>
              <a:ea typeface="方正准圆简体" panose="03000509000000000000" pitchFamily="65" charset="-122"/>
            </a:rPr>
            <a:t>弹性的一体化应用，带有冗余的热插拔硬盘和电源</a:t>
          </a:r>
          <a:endParaRPr lang="en-US" sz="1200" kern="1200" baseline="0" dirty="0">
            <a:latin typeface="Museo Sans For Dell" panose="02000000000000000000" pitchFamily="2" charset="0"/>
            <a:ea typeface="方正准圆简体" panose="03000509000000000000" pitchFamily="65" charset="-122"/>
          </a:endParaRPr>
        </a:p>
        <a:p>
          <a:pPr marL="114300" lvl="1" indent="-114300" algn="l" defTabSz="533400">
            <a:lnSpc>
              <a:spcPct val="90000"/>
            </a:lnSpc>
            <a:spcBef>
              <a:spcPct val="0"/>
            </a:spcBef>
            <a:spcAft>
              <a:spcPct val="15000"/>
            </a:spcAft>
            <a:buChar char="••"/>
          </a:pPr>
          <a:r>
            <a:rPr lang="en-US" sz="1200" kern="1200" baseline="0" dirty="0" smtClean="0">
              <a:latin typeface="Museo Sans For Dell" panose="02000000000000000000" pitchFamily="2" charset="0"/>
              <a:ea typeface="方正准圆简体" panose="03000509000000000000" pitchFamily="65" charset="-122"/>
            </a:rPr>
            <a:t>FIPS 140-2, 3</a:t>
          </a:r>
          <a:r>
            <a:rPr lang="zh-CN" altLang="en-US" sz="1200" kern="1200" baseline="0" dirty="0" smtClean="0">
              <a:latin typeface="Museo Sans For Dell" panose="02000000000000000000" pitchFamily="2" charset="0"/>
              <a:ea typeface="方正准圆简体" panose="03000509000000000000" pitchFamily="65" charset="-122"/>
            </a:rPr>
            <a:t>级认证的安全</a:t>
          </a:r>
          <a:r>
            <a:rPr lang="en-US" sz="1200" kern="1200" baseline="0" dirty="0" smtClean="0">
              <a:latin typeface="Museo Sans For Dell" panose="02000000000000000000" pitchFamily="2" charset="0"/>
              <a:ea typeface="方正准圆简体" panose="03000509000000000000" pitchFamily="65" charset="-122"/>
            </a:rPr>
            <a:t> </a:t>
          </a:r>
          <a:endParaRPr lang="en-US" sz="1200" kern="1200" baseline="0" dirty="0">
            <a:latin typeface="Museo Sans For Dell" panose="02000000000000000000" pitchFamily="2" charset="0"/>
            <a:ea typeface="方正准圆简体" panose="03000509000000000000" pitchFamily="65" charset="-122"/>
          </a:endParaRPr>
        </a:p>
        <a:p>
          <a:pPr marL="114300" lvl="1" indent="-114300" algn="l" defTabSz="533400">
            <a:lnSpc>
              <a:spcPct val="90000"/>
            </a:lnSpc>
            <a:spcBef>
              <a:spcPct val="0"/>
            </a:spcBef>
            <a:spcAft>
              <a:spcPct val="15000"/>
            </a:spcAft>
            <a:buChar char="••"/>
          </a:pPr>
          <a:r>
            <a:rPr lang="zh-CN" altLang="en-US" sz="1200" kern="1200" baseline="0" dirty="0" smtClean="0">
              <a:latin typeface="Museo Sans For Dell" panose="02000000000000000000" pitchFamily="2" charset="0"/>
              <a:ea typeface="方正准圆简体" panose="03000509000000000000" pitchFamily="65" charset="-122"/>
            </a:rPr>
            <a:t>为大型环境提供至关重要的安全管理</a:t>
          </a:r>
          <a:endParaRPr lang="en-US" sz="1200" kern="1200" baseline="0" dirty="0">
            <a:latin typeface="Museo Sans For Dell" panose="02000000000000000000" pitchFamily="2" charset="0"/>
            <a:ea typeface="方正准圆简体" panose="03000509000000000000" pitchFamily="65" charset="-122"/>
          </a:endParaRPr>
        </a:p>
      </dsp:txBody>
      <dsp:txXfrm rot="-5400000">
        <a:off x="706431" y="48362"/>
        <a:ext cx="6132820" cy="836997"/>
      </dsp:txXfrm>
    </dsp:sp>
    <dsp:sp modelId="{473F73E4-0B81-4F35-8A20-547B5B421D98}">
      <dsp:nvSpPr>
        <dsp:cNvPr id="0" name=""/>
        <dsp:cNvSpPr/>
      </dsp:nvSpPr>
      <dsp:spPr>
        <a:xfrm rot="5400000">
          <a:off x="-151378" y="1026543"/>
          <a:ext cx="1009187" cy="706431"/>
        </a:xfrm>
        <a:prstGeom prst="chevron">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 </a:t>
          </a:r>
          <a:endParaRPr lang="en-US" sz="2000" kern="1200" dirty="0">
            <a:latin typeface="+mn-lt"/>
          </a:endParaRPr>
        </a:p>
      </dsp:txBody>
      <dsp:txXfrm rot="-5400000">
        <a:off x="1" y="1228381"/>
        <a:ext cx="706431" cy="302756"/>
      </dsp:txXfrm>
    </dsp:sp>
    <dsp:sp modelId="{7726CA3B-02E5-4B70-92CF-0BDA86E0FED1}">
      <dsp:nvSpPr>
        <dsp:cNvPr id="0" name=""/>
        <dsp:cNvSpPr/>
      </dsp:nvSpPr>
      <dsp:spPr>
        <a:xfrm rot="5400000">
          <a:off x="3467495" y="-1807414"/>
          <a:ext cx="655972" cy="6178100"/>
        </a:xfrm>
        <a:prstGeom prst="round2Same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baseline="0" dirty="0" smtClean="0">
              <a:latin typeface="Museo Sans For Dell" panose="02000000000000000000" pitchFamily="2" charset="0"/>
              <a:ea typeface="方正准圆简体" panose="03000509000000000000" pitchFamily="65" charset="-122"/>
            </a:rPr>
            <a:t>k250</a:t>
          </a:r>
          <a:endParaRPr lang="en-US" sz="1400" b="1" kern="1200" baseline="0" dirty="0">
            <a:latin typeface="Museo Sans For Dell" panose="02000000000000000000" pitchFamily="2" charset="0"/>
            <a:ea typeface="方正准圆简体" panose="03000509000000000000" pitchFamily="65" charset="-122"/>
          </a:endParaRPr>
        </a:p>
        <a:p>
          <a:pPr marL="114300" lvl="1" indent="-114300" algn="l" defTabSz="533400">
            <a:lnSpc>
              <a:spcPct val="90000"/>
            </a:lnSpc>
            <a:spcBef>
              <a:spcPct val="0"/>
            </a:spcBef>
            <a:spcAft>
              <a:spcPct val="15000"/>
            </a:spcAft>
            <a:buChar char="••"/>
          </a:pPr>
          <a:r>
            <a:rPr lang="zh-CN" altLang="en-US" sz="1200" kern="1200" baseline="0" smtClean="0">
              <a:latin typeface="Museo Sans For Dell" panose="02000000000000000000" pitchFamily="2" charset="0"/>
              <a:ea typeface="方正准圆简体" panose="03000509000000000000" pitchFamily="65" charset="-122"/>
            </a:rPr>
            <a:t>需求低于全面的</a:t>
          </a:r>
          <a:r>
            <a:rPr lang="en-US" altLang="zh-CN" sz="1200" kern="1200" baseline="0" smtClean="0">
              <a:latin typeface="Museo Sans For Dell" panose="02000000000000000000" pitchFamily="2" charset="0"/>
              <a:ea typeface="方正准圆简体" panose="03000509000000000000" pitchFamily="65" charset="-122"/>
            </a:rPr>
            <a:t>3</a:t>
          </a:r>
          <a:r>
            <a:rPr lang="zh-CN" altLang="en-US" sz="1200" kern="1200" baseline="0" smtClean="0">
              <a:latin typeface="Museo Sans For Dell" panose="02000000000000000000" pitchFamily="2" charset="0"/>
              <a:ea typeface="方正准圆简体" panose="03000509000000000000" pitchFamily="65" charset="-122"/>
            </a:rPr>
            <a:t>级</a:t>
          </a:r>
          <a:r>
            <a:rPr lang="en-US" sz="1200" kern="1200" baseline="0" smtClean="0">
              <a:latin typeface="Museo Sans For Dell" panose="02000000000000000000" pitchFamily="2" charset="0"/>
              <a:ea typeface="方正准圆简体" panose="03000509000000000000" pitchFamily="65" charset="-122"/>
            </a:rPr>
            <a:t> FIPS </a:t>
          </a:r>
          <a:r>
            <a:rPr lang="zh-CN" altLang="en-US" sz="1200" kern="1200" baseline="0" smtClean="0">
              <a:latin typeface="Museo Sans For Dell" panose="02000000000000000000" pitchFamily="2" charset="0"/>
              <a:ea typeface="方正准圆简体" panose="03000509000000000000" pitchFamily="65" charset="-122"/>
            </a:rPr>
            <a:t>认证</a:t>
          </a:r>
          <a:endParaRPr lang="en-US" sz="1200" kern="1200" baseline="0" dirty="0">
            <a:latin typeface="Museo Sans For Dell" panose="02000000000000000000" pitchFamily="2" charset="0"/>
            <a:ea typeface="方正准圆简体" panose="03000509000000000000" pitchFamily="65" charset="-122"/>
          </a:endParaRPr>
        </a:p>
        <a:p>
          <a:pPr marL="114300" lvl="1" indent="-114300" algn="l" defTabSz="533400">
            <a:lnSpc>
              <a:spcPct val="90000"/>
            </a:lnSpc>
            <a:spcBef>
              <a:spcPct val="0"/>
            </a:spcBef>
            <a:spcAft>
              <a:spcPct val="15000"/>
            </a:spcAft>
            <a:buChar char="••"/>
          </a:pPr>
          <a:r>
            <a:rPr lang="zh-CN" altLang="en-US" sz="1200" kern="1200" baseline="0" dirty="0" smtClean="0">
              <a:latin typeface="Museo Sans For Dell" panose="02000000000000000000" pitchFamily="2" charset="0"/>
              <a:ea typeface="方正准圆简体" panose="03000509000000000000" pitchFamily="65" charset="-122"/>
            </a:rPr>
            <a:t>预算比较紧张，有冗余设计和较低级别的</a:t>
          </a:r>
          <a:r>
            <a:rPr lang="en-US" sz="1200" kern="1200" baseline="0" dirty="0" smtClean="0">
              <a:latin typeface="Museo Sans For Dell" panose="02000000000000000000" pitchFamily="2" charset="0"/>
              <a:ea typeface="方正准圆简体" panose="03000509000000000000" pitchFamily="65" charset="-122"/>
            </a:rPr>
            <a:t>FIPS</a:t>
          </a:r>
          <a:r>
            <a:rPr lang="zh-CN" altLang="en-US" sz="1200" kern="1200" baseline="0" dirty="0" smtClean="0">
              <a:latin typeface="Museo Sans For Dell" panose="02000000000000000000" pitchFamily="2" charset="0"/>
              <a:ea typeface="方正准圆简体" panose="03000509000000000000" pitchFamily="65" charset="-122"/>
            </a:rPr>
            <a:t>认证</a:t>
          </a:r>
          <a:endParaRPr lang="en-US" sz="1200" kern="1200" baseline="0" dirty="0">
            <a:latin typeface="Museo Sans For Dell" panose="02000000000000000000" pitchFamily="2" charset="0"/>
            <a:ea typeface="方正准圆简体" panose="03000509000000000000" pitchFamily="65" charset="-122"/>
          </a:endParaRPr>
        </a:p>
      </dsp:txBody>
      <dsp:txXfrm rot="-5400000">
        <a:off x="706431" y="985672"/>
        <a:ext cx="6146078" cy="591928"/>
      </dsp:txXfrm>
    </dsp:sp>
    <dsp:sp modelId="{267AE27C-8B95-4D58-859E-3463F40FC63D}">
      <dsp:nvSpPr>
        <dsp:cNvPr id="0" name=""/>
        <dsp:cNvSpPr/>
      </dsp:nvSpPr>
      <dsp:spPr>
        <a:xfrm rot="5400000">
          <a:off x="-151378" y="1832417"/>
          <a:ext cx="1009187" cy="706431"/>
        </a:xfrm>
        <a:prstGeom prst="chevron">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mn-lt"/>
            </a:rPr>
            <a:t> </a:t>
          </a:r>
          <a:endParaRPr lang="en-US" sz="2000" kern="1200" dirty="0">
            <a:latin typeface="+mn-lt"/>
          </a:endParaRPr>
        </a:p>
      </dsp:txBody>
      <dsp:txXfrm rot="-5400000">
        <a:off x="1" y="2034255"/>
        <a:ext cx="706431" cy="302756"/>
      </dsp:txXfrm>
    </dsp:sp>
    <dsp:sp modelId="{264D9FDA-66F7-4EFF-81D5-21863C54C8C4}">
      <dsp:nvSpPr>
        <dsp:cNvPr id="0" name=""/>
        <dsp:cNvSpPr/>
      </dsp:nvSpPr>
      <dsp:spPr>
        <a:xfrm rot="5400000">
          <a:off x="3467495" y="-992638"/>
          <a:ext cx="655972" cy="6178100"/>
        </a:xfrm>
        <a:prstGeom prst="round2Same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baseline="0" dirty="0" smtClean="0">
              <a:latin typeface="Museo Sans For Dell" panose="02000000000000000000" pitchFamily="2" charset="0"/>
              <a:ea typeface="方正准圆简体" panose="03000509000000000000" pitchFamily="65" charset="-122"/>
            </a:rPr>
            <a:t>k150v</a:t>
          </a:r>
          <a:endParaRPr lang="en-US" sz="1400" b="1" kern="1200" baseline="0" dirty="0">
            <a:latin typeface="Museo Sans For Dell" panose="02000000000000000000" pitchFamily="2" charset="0"/>
            <a:ea typeface="方正准圆简体" panose="03000509000000000000" pitchFamily="65" charset="-122"/>
          </a:endParaRPr>
        </a:p>
        <a:p>
          <a:pPr marL="114300" lvl="1" indent="-114300" algn="l" defTabSz="533400">
            <a:lnSpc>
              <a:spcPct val="90000"/>
            </a:lnSpc>
            <a:spcBef>
              <a:spcPct val="0"/>
            </a:spcBef>
            <a:spcAft>
              <a:spcPct val="15000"/>
            </a:spcAft>
            <a:buChar char="••"/>
          </a:pPr>
          <a:r>
            <a:rPr lang="zh-CN" altLang="en-US" sz="1200" kern="1200" baseline="0" dirty="0" smtClean="0">
              <a:latin typeface="Museo Sans For Dell" panose="02000000000000000000" pitchFamily="2" charset="0"/>
              <a:ea typeface="方正准圆简体" panose="03000509000000000000" pitchFamily="65" charset="-122"/>
            </a:rPr>
            <a:t>需要在虚拟化数据中心或公共云环境中拥有低成本的关键管理</a:t>
          </a:r>
          <a:endParaRPr lang="en-US" sz="1200" kern="1200" baseline="0" dirty="0">
            <a:latin typeface="Museo Sans For Dell" panose="02000000000000000000" pitchFamily="2" charset="0"/>
            <a:ea typeface="方正准圆简体" panose="03000509000000000000" pitchFamily="65" charset="-122"/>
          </a:endParaRPr>
        </a:p>
      </dsp:txBody>
      <dsp:txXfrm rot="-5400000">
        <a:off x="706431" y="1800448"/>
        <a:ext cx="6146078" cy="5919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5" name="Rectangle 5"/>
          <p:cNvSpPr>
            <a:spLocks noGrp="1" noChangeArrowheads="1"/>
          </p:cNvSpPr>
          <p:nvPr>
            <p:ph type="sldNum" sz="quarter" idx="3"/>
          </p:nvPr>
        </p:nvSpPr>
        <p:spPr bwMode="auto">
          <a:xfrm>
            <a:off x="6510918" y="9048205"/>
            <a:ext cx="491516" cy="24819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200" b="0">
                <a:latin typeface="Times New Roman" pitchFamily="18" charset="0"/>
              </a:defRPr>
            </a:lvl1pPr>
          </a:lstStyle>
          <a:p>
            <a:pPr>
              <a:defRPr/>
            </a:pPr>
            <a:fld id="{AC8DF440-AC1E-4EB3-BCAA-2AAB8924A793}" type="slidenum">
              <a:rPr lang="en-US" sz="1000">
                <a:latin typeface="Museo Sans For Dell" pitchFamily="2" charset="0"/>
              </a:rPr>
              <a:pPr>
                <a:defRPr/>
              </a:pPr>
              <a:t>‹#›</a:t>
            </a:fld>
            <a:endParaRPr lang="en-US" sz="1000" dirty="0">
              <a:latin typeface="Museo Sans For Dell" pitchFamily="2" charset="0"/>
            </a:endParaRPr>
          </a:p>
        </p:txBody>
      </p:sp>
      <p:sp>
        <p:nvSpPr>
          <p:cNvPr id="2" name="fl" descr="                              Dell - Restricted - Confidential&#10;"/>
          <p:cNvSpPr txBox="1"/>
          <p:nvPr/>
        </p:nvSpPr>
        <p:spPr>
          <a:xfrm>
            <a:off x="0" y="8973820"/>
            <a:ext cx="7010400" cy="353943"/>
          </a:xfrm>
          <a:prstGeom prst="rect">
            <a:avLst/>
          </a:prstGeom>
          <a:noFill/>
        </p:spPr>
        <p:txBody>
          <a:bodyPr vert="horz" rtlCol="0">
            <a:spAutoFit/>
          </a:bodyPr>
          <a:lstStyle/>
          <a:p>
            <a:r>
              <a:rPr lang="en-US" sz="850" b="1" smtClean="0">
                <a:solidFill>
                  <a:srgbClr val="7F7F7F"/>
                </a:solidFill>
                <a:latin typeface="museo sans for dell"/>
              </a:rPr>
              <a:t>                              Dell - Restricted - Confidential</a:t>
            </a:r>
          </a:p>
          <a:p>
            <a:endParaRPr lang="en-US" sz="850" b="1">
              <a:solidFill>
                <a:srgbClr val="7F7F7F"/>
              </a:solidFill>
              <a:latin typeface="museo sans for dell" panose="02000000000000000000" pitchFamily="2" charset="0"/>
            </a:endParaRPr>
          </a:p>
        </p:txBody>
      </p:sp>
    </p:spTree>
    <p:extLst>
      <p:ext uri="{BB962C8B-B14F-4D97-AF65-F5344CB8AC3E}">
        <p14:creationId xmlns:p14="http://schemas.microsoft.com/office/powerpoint/2010/main" val="32026834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46038" y="384175"/>
            <a:ext cx="6988175" cy="3932238"/>
          </a:xfrm>
          <a:prstGeom prst="rect">
            <a:avLst/>
          </a:prstGeom>
          <a:noFill/>
          <a:ln w="9525">
            <a:solidFill>
              <a:srgbClr val="000000"/>
            </a:solidFill>
            <a:miter lim="800000"/>
            <a:headEnd/>
            <a:tailEnd/>
          </a:ln>
        </p:spPr>
        <p:txBody>
          <a:bodyPr/>
          <a:lstStyle/>
          <a:p>
            <a:endParaRPr lang="en-US"/>
          </a:p>
        </p:txBody>
      </p:sp>
      <p:sp>
        <p:nvSpPr>
          <p:cNvPr id="71685" name="Rectangle 5"/>
          <p:cNvSpPr>
            <a:spLocks noGrp="1" noChangeArrowheads="1"/>
          </p:cNvSpPr>
          <p:nvPr>
            <p:ph type="body" sz="quarter" idx="3"/>
          </p:nvPr>
        </p:nvSpPr>
        <p:spPr bwMode="auto">
          <a:xfrm>
            <a:off x="695084" y="4514514"/>
            <a:ext cx="5677504" cy="4263791"/>
          </a:xfrm>
          <a:prstGeom prst="rect">
            <a:avLst/>
          </a:prstGeom>
          <a:noFill/>
          <a:ln w="9525">
            <a:noFill/>
            <a:miter lim="800000"/>
            <a:headEnd/>
            <a:tailEnd/>
          </a:ln>
          <a:effectLst/>
        </p:spPr>
        <p:txBody>
          <a:bodyPr vert="horz" wrap="square" lIns="90925" tIns="45464" rIns="90925" bIns="4546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687" name="Rectangle 7"/>
          <p:cNvSpPr>
            <a:spLocks noGrp="1" noChangeArrowheads="1"/>
          </p:cNvSpPr>
          <p:nvPr>
            <p:ph type="sldNum" sz="quarter" idx="5"/>
          </p:nvPr>
        </p:nvSpPr>
        <p:spPr bwMode="auto">
          <a:xfrm>
            <a:off x="6332759" y="9086840"/>
            <a:ext cx="669675" cy="21345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000" b="0">
                <a:latin typeface="Museo Sans For Dell" pitchFamily="2" charset="0"/>
              </a:defRPr>
            </a:lvl1pPr>
          </a:lstStyle>
          <a:p>
            <a:pPr>
              <a:defRPr/>
            </a:pPr>
            <a:fld id="{FA04BB6B-BEDE-48E4-970F-8DFC0D4B5AE7}" type="slidenum">
              <a:rPr lang="en-US" smtClean="0"/>
              <a:pPr>
                <a:defRPr/>
              </a:pPr>
              <a:t>‹#›</a:t>
            </a:fld>
            <a:endParaRPr lang="en-US" dirty="0"/>
          </a:p>
        </p:txBody>
      </p:sp>
      <p:sp>
        <p:nvSpPr>
          <p:cNvPr id="2" name="fl" descr="                              Dell - Restricted - Confidential&#10;"/>
          <p:cNvSpPr txBox="1"/>
          <p:nvPr/>
        </p:nvSpPr>
        <p:spPr>
          <a:xfrm>
            <a:off x="0" y="8973820"/>
            <a:ext cx="7010400" cy="353943"/>
          </a:xfrm>
          <a:prstGeom prst="rect">
            <a:avLst/>
          </a:prstGeom>
          <a:noFill/>
        </p:spPr>
        <p:txBody>
          <a:bodyPr vert="horz" rtlCol="0">
            <a:spAutoFit/>
          </a:bodyPr>
          <a:lstStyle/>
          <a:p>
            <a:pPr algn="l"/>
            <a:r>
              <a:rPr lang="en-US" sz="850" b="1" i="0" u="none" baseline="0" smtClean="0">
                <a:solidFill>
                  <a:srgbClr val="7F7F7F"/>
                </a:solidFill>
                <a:latin typeface="museo sans for dell"/>
              </a:rPr>
              <a:t>                              Dell - Restricted - Confidential</a:t>
            </a:r>
          </a:p>
          <a:p>
            <a:pPr algn="l"/>
            <a:endParaRPr lang="en-US" sz="850" b="1" i="0" u="none" baseline="0">
              <a:solidFill>
                <a:srgbClr val="7F7F7F"/>
              </a:solidFill>
              <a:latin typeface="museo sans for dell" panose="02000000000000000000" pitchFamily="2" charset="0"/>
            </a:endParaRPr>
          </a:p>
        </p:txBody>
      </p:sp>
    </p:spTree>
    <p:extLst>
      <p:ext uri="{BB962C8B-B14F-4D97-AF65-F5344CB8AC3E}">
        <p14:creationId xmlns:p14="http://schemas.microsoft.com/office/powerpoint/2010/main" val="8571688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useo Sans For Dell"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Museo Sans For Dell"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Museo Sans For Dell"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Museo Sans For Dell"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Museo Sans For Dell"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en.wikipedia.org/wiki/National_Institute_of_Standards_and_Technology"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en.wikipedia.org/wiki/United_State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a:t>
            </a:fld>
            <a:endParaRPr lang="en-US" dirty="0"/>
          </a:p>
        </p:txBody>
      </p:sp>
    </p:spTree>
    <p:extLst>
      <p:ext uri="{BB962C8B-B14F-4D97-AF65-F5344CB8AC3E}">
        <p14:creationId xmlns:p14="http://schemas.microsoft.com/office/powerpoint/2010/main" val="4248860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687388"/>
            <a:ext cx="6248400" cy="3514725"/>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95051" y="0"/>
            <a:ext cx="2994698" cy="457826"/>
          </a:xfrm>
          <a:prstGeom prst="rect">
            <a:avLst/>
          </a:prstGeom>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845470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1441705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15</a:t>
            </a:fld>
            <a:endParaRPr lang="en-US" dirty="0"/>
          </a:p>
        </p:txBody>
      </p:sp>
    </p:spTree>
    <p:extLst>
      <p:ext uri="{BB962C8B-B14F-4D97-AF65-F5344CB8AC3E}">
        <p14:creationId xmlns:p14="http://schemas.microsoft.com/office/powerpoint/2010/main" val="386480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67861" y="0"/>
            <a:ext cx="2974317" cy="455477"/>
          </a:xfrm>
          <a:prstGeom prst="rect">
            <a:avLst/>
          </a:prstGeom>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srgbClr val="000000"/>
                </a:solidFill>
              </a:rPr>
              <a:pPr>
                <a:defRPr/>
              </a:pPr>
              <a:t>18</a:t>
            </a:fld>
            <a:endParaRPr lang="en-US" dirty="0">
              <a:solidFill>
                <a:srgbClr val="000000"/>
              </a:solidFill>
            </a:endParaRPr>
          </a:p>
        </p:txBody>
      </p:sp>
    </p:spTree>
    <p:extLst>
      <p:ext uri="{BB962C8B-B14F-4D97-AF65-F5344CB8AC3E}">
        <p14:creationId xmlns:p14="http://schemas.microsoft.com/office/powerpoint/2010/main" val="2702440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369661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635874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88975"/>
            <a:ext cx="6254750" cy="3519488"/>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useo Sans For Dell" pitchFamily="2" charset="0"/>
                <a:ea typeface="+mn-ea"/>
                <a:cs typeface="+mn-cs"/>
              </a:rPr>
              <a:t>SC 6.x integrates Storage Center support for Dell’s new Fluid Cache for SAN.  This application acceleration solution uses Dell Express Flash </a:t>
            </a:r>
            <a:r>
              <a:rPr lang="en-US" sz="1200" kern="1200" dirty="0" err="1" smtClean="0">
                <a:solidFill>
                  <a:schemeClr val="tx1"/>
                </a:solidFill>
                <a:effectLst/>
                <a:latin typeface="Museo Sans For Dell" pitchFamily="2" charset="0"/>
                <a:ea typeface="+mn-ea"/>
                <a:cs typeface="+mn-cs"/>
              </a:rPr>
              <a:t>PCIe</a:t>
            </a:r>
            <a:r>
              <a:rPr lang="en-US" sz="1200" kern="1200" dirty="0" smtClean="0">
                <a:solidFill>
                  <a:schemeClr val="tx1"/>
                </a:solidFill>
                <a:effectLst/>
                <a:latin typeface="Museo Sans For Dell" pitchFamily="2" charset="0"/>
                <a:ea typeface="+mn-ea"/>
                <a:cs typeface="+mn-cs"/>
              </a:rPr>
              <a:t> SSDs and Dell Storage Center tiering technologies to move hot data closer to the server, minimizing storage latency, while safeguarding data with a shared cache pool that provides full redundancy in the case of server failure.    Offering unprecedented I/O performance for applications such as OLTP and VDI, Fluid Cache and Storage Center solutions improve database response times by as much as 99%. </a:t>
            </a:r>
          </a:p>
          <a:p>
            <a:r>
              <a:rPr lang="en-US" sz="1200" kern="1200" dirty="0" smtClean="0">
                <a:solidFill>
                  <a:schemeClr val="tx1"/>
                </a:solidFill>
                <a:effectLst/>
                <a:latin typeface="Museo Sans For Dell" pitchFamily="2" charset="0"/>
                <a:ea typeface="+mn-ea"/>
                <a:cs typeface="+mn-cs"/>
              </a:rPr>
              <a:t> </a:t>
            </a:r>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27</a:t>
            </a:fld>
            <a:endParaRPr lang="en-US" dirty="0"/>
          </a:p>
        </p:txBody>
      </p:sp>
    </p:spTree>
    <p:extLst>
      <p:ext uri="{BB962C8B-B14F-4D97-AF65-F5344CB8AC3E}">
        <p14:creationId xmlns:p14="http://schemas.microsoft.com/office/powerpoint/2010/main" val="201457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0" dirty="0" smtClean="0">
                <a:latin typeface="Museo Sans For Dell"/>
              </a:rPr>
              <a:t>When customers</a:t>
            </a:r>
            <a:r>
              <a:rPr lang="en-US" sz="1200" b="0" kern="0" baseline="0" dirty="0" smtClean="0">
                <a:latin typeface="Museo Sans For Dell"/>
              </a:rPr>
              <a:t> purchase Fluid Cache, they are getting access to a unified, </a:t>
            </a:r>
            <a:r>
              <a:rPr lang="en-US" sz="1200" b="0" u="sng" kern="0" baseline="0" dirty="0" smtClean="0">
                <a:latin typeface="Museo Sans For Dell"/>
              </a:rPr>
              <a:t>mature</a:t>
            </a:r>
            <a:r>
              <a:rPr lang="en-US" sz="1200" b="0" kern="0" baseline="0" dirty="0" smtClean="0">
                <a:latin typeface="Museo Sans For Dell"/>
              </a:rPr>
              <a:t> infrastructure portfolio that works </a:t>
            </a:r>
            <a:r>
              <a:rPr lang="en-US" sz="1200" b="0" u="none" kern="0" baseline="0" dirty="0" smtClean="0">
                <a:latin typeface="Museo Sans For Dell"/>
              </a:rPr>
              <a:t>together</a:t>
            </a:r>
            <a:r>
              <a:rPr lang="en-US" sz="1200" b="0" kern="0" baseline="0" dirty="0" smtClean="0">
                <a:latin typeface="Museo Sans For Dell"/>
              </a:rPr>
              <a:t> to provide advantages no limited “point product” caching solution </a:t>
            </a:r>
            <a:r>
              <a:rPr lang="en-US" sz="1200" b="0" kern="0" dirty="0" smtClean="0">
                <a:latin typeface="Museo Sans For Dell"/>
              </a:rPr>
              <a:t>can offer.  Fluid Cache provides</a:t>
            </a:r>
            <a:r>
              <a:rPr lang="en-US" sz="1200" b="0" kern="0" baseline="0" dirty="0" smtClean="0">
                <a:latin typeface="Museo Sans For Dell"/>
              </a:rPr>
              <a:t> world-class application acceleration </a:t>
            </a:r>
            <a:r>
              <a:rPr lang="en-US" sz="1200" b="0" u="sng" kern="0" baseline="0" dirty="0" smtClean="0">
                <a:latin typeface="Museo Sans For Dell"/>
              </a:rPr>
              <a:t>plus</a:t>
            </a:r>
            <a:r>
              <a:rPr lang="en-US" sz="1200" b="0" kern="0" baseline="0" dirty="0" smtClean="0">
                <a:latin typeface="Museo Sans For Dell"/>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0" baseline="0" dirty="0" smtClean="0">
              <a:latin typeface="Museo Sans For De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0" baseline="0" dirty="0" smtClean="0">
                <a:latin typeface="Museo Sans For Dell"/>
              </a:rPr>
              <a:t>Intelligent Data Placement – a comprehensive approach to data management that maximizes performance and reduces cost from the server all the way down to cold storage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kern="0" baseline="0" dirty="0" smtClean="0">
              <a:latin typeface="Museo Sans For De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0" baseline="0" dirty="0" smtClean="0">
                <a:latin typeface="Museo Sans For Dell"/>
              </a:rPr>
              <a:t>Comprehensive Management – single Enterprise Manager interface controls Fluid Cache cluster AND Storage Center arrays.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kern="0" baseline="0" dirty="0" smtClean="0">
              <a:latin typeface="Museo Sans For De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0" baseline="0" dirty="0" smtClean="0">
                <a:latin typeface="Museo Sans For Dell"/>
              </a:rPr>
              <a:t>Enterprise SAN Integration – no tradeoff between server performance and the world’s most advanced SAN platform.  In addition to the management integration, Fluid Cache is also integrated with Storage Center’s </a:t>
            </a:r>
            <a:r>
              <a:rPr lang="en-US" sz="1200" kern="1200" dirty="0" smtClean="0">
                <a:solidFill>
                  <a:schemeClr val="tx1"/>
                </a:solidFill>
                <a:effectLst/>
                <a:latin typeface="Museo Sans For Dell" pitchFamily="2" charset="0"/>
                <a:ea typeface="+mn-ea"/>
                <a:cs typeface="+mn-cs"/>
              </a:rPr>
              <a:t>new cache-aware Storage Center Snapshots, </a:t>
            </a:r>
            <a:r>
              <a:rPr lang="en-US" sz="1200" b="0" kern="0" baseline="0" dirty="0" smtClean="0">
                <a:latin typeface="Museo Sans For Dell"/>
              </a:rPr>
              <a:t>giving you complete data protection coverage and control from top to bottom of your storage infrastructure.</a:t>
            </a:r>
            <a:endParaRPr lang="en-US" sz="1200" b="0" kern="0" dirty="0" smtClean="0">
              <a:latin typeface="Museo Sans For De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0" dirty="0" smtClean="0">
              <a:latin typeface="Museo Sans For Dell"/>
            </a:endParaRPr>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984275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useo Sans For Dell" pitchFamily="2" charset="0"/>
                <a:ea typeface="+mn-ea"/>
                <a:cs typeface="+mn-cs"/>
              </a:rPr>
              <a:t>Storage Center’s new Compression feature lets customers store more data with less hardware, providing as much as a 77% reduction in required hard disk capacity and costs (up to 77% compression ratio) – with no negative impact to performance or user experience.</a:t>
            </a:r>
          </a:p>
          <a:p>
            <a:r>
              <a:rPr lang="en-US" sz="1200" kern="1200" dirty="0" smtClean="0">
                <a:solidFill>
                  <a:schemeClr val="tx1"/>
                </a:solidFill>
                <a:effectLst/>
                <a:latin typeface="Museo Sans For Dell" pitchFamily="2" charset="0"/>
                <a:ea typeface="+mn-ea"/>
                <a:cs typeface="+mn-cs"/>
              </a:rPr>
              <a:t> </a:t>
            </a:r>
          </a:p>
          <a:p>
            <a:r>
              <a:rPr lang="en-US" sz="1200" kern="1200" dirty="0" smtClean="0">
                <a:solidFill>
                  <a:schemeClr val="tx1"/>
                </a:solidFill>
                <a:effectLst/>
                <a:latin typeface="Museo Sans For Dell" pitchFamily="2" charset="0"/>
                <a:ea typeface="+mn-ea"/>
                <a:cs typeface="+mn-cs"/>
              </a:rPr>
              <a:t>Transparent to applications and workloads, Storage Center Compression is fully integrated with and controlled by the system’s Data Progression algorithms.  Standard Data Progression always runs first, optimizing block placement within the array according to real-time access and usage patterns.  Compression follows as an automated post-process stage, applied only to new and old “historical” (inaccessible) data on Tier 3.  Although this historical data can comprise up to 80% of the customer’s overall storage --</a:t>
            </a:r>
            <a:r>
              <a:rPr lang="en-US" sz="1200" kern="1200" baseline="0" dirty="0" smtClean="0">
                <a:solidFill>
                  <a:schemeClr val="tx1"/>
                </a:solidFill>
                <a:effectLst/>
                <a:latin typeface="Museo Sans For Dell" pitchFamily="2" charset="0"/>
                <a:ea typeface="+mn-ea"/>
                <a:cs typeface="+mn-cs"/>
              </a:rPr>
              <a:t> </a:t>
            </a:r>
            <a:r>
              <a:rPr lang="en-US" sz="1200" kern="1200" dirty="0" smtClean="0">
                <a:solidFill>
                  <a:schemeClr val="tx1"/>
                </a:solidFill>
                <a:effectLst/>
                <a:latin typeface="Museo Sans For Dell" pitchFamily="2" charset="0"/>
                <a:ea typeface="+mn-ea"/>
                <a:cs typeface="+mn-cs"/>
              </a:rPr>
              <a:t>resulting in huge cost savings when compressed -- none of the actual user interactions with upper-level tiers are affected.</a:t>
            </a:r>
          </a:p>
          <a:p>
            <a:r>
              <a:rPr lang="en-US" sz="1200" kern="1200" dirty="0" smtClean="0">
                <a:solidFill>
                  <a:schemeClr val="tx1"/>
                </a:solidFill>
                <a:effectLst/>
                <a:latin typeface="Museo Sans For Dell" pitchFamily="2" charset="0"/>
                <a:ea typeface="+mn-ea"/>
                <a:cs typeface="+mn-cs"/>
              </a:rPr>
              <a:t> </a:t>
            </a:r>
          </a:p>
          <a:p>
            <a:r>
              <a:rPr lang="en-US" sz="1200" kern="1200" dirty="0" smtClean="0">
                <a:solidFill>
                  <a:schemeClr val="tx1"/>
                </a:solidFill>
                <a:effectLst/>
                <a:latin typeface="Museo Sans For Dell" pitchFamily="2" charset="0"/>
                <a:ea typeface="+mn-ea"/>
                <a:cs typeface="+mn-cs"/>
              </a:rPr>
              <a:t>Storage Center customers using Compression can continue to take advantage of their existing enterprise-class SC features, many of which gain additional value when combined with the new capability.  For instance, in Live Volume or Replication pairs, Compression may be configured independently for target and source arrays.  This allows the arrays to be either fully mirrored, or compressed at different levels, depending on variable cost-saving policies and methods at different enterprise locations.  In another example, Snapshots or View Volumes can each contain compressed data, further demonstrating Dell’s commitment to end-to-end integration and cost-savings.</a:t>
            </a:r>
          </a:p>
          <a:p>
            <a:pPr marL="171690" indent="-171690">
              <a:buFont typeface="Arial" panose="020B0604020202020204" pitchFamily="34" charset="0"/>
              <a:buChar char="•"/>
            </a:pPr>
            <a:endParaRPr lang="en-US" baseline="0" dirty="0" smtClean="0"/>
          </a:p>
          <a:p>
            <a:pPr marL="171690" indent="-171690">
              <a:buFont typeface="Arial" panose="020B0604020202020204" pitchFamily="34" charset="0"/>
              <a:buChar char="•"/>
            </a:pPr>
            <a:endParaRPr lang="en-US" baseline="0" dirty="0" smtClean="0"/>
          </a:p>
          <a:p>
            <a:pPr algn="r"/>
            <a:endParaRPr lang="en-US" baseline="0" dirty="0" smtClean="0"/>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495131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With</a:t>
            </a:r>
            <a:r>
              <a:rPr lang="en-US" baseline="0" dirty="0" smtClean="0"/>
              <a:t> SC 6.x, Dell is releasing a number of enhancements to Storage Center’s Business Continuity / Disaster Recovery capabilities.</a:t>
            </a:r>
          </a:p>
          <a:p>
            <a:pPr marL="0" indent="0">
              <a:buFont typeface="Arial" panose="020B0604020202020204" pitchFamily="34" charset="0"/>
              <a:buNone/>
            </a:pPr>
            <a:endParaRPr lang="en-US" baseline="0" dirty="0" smtClean="0"/>
          </a:p>
          <a:p>
            <a:pPr marL="171690" indent="-171690">
              <a:buFont typeface="Arial" panose="020B0604020202020204" pitchFamily="34" charset="0"/>
              <a:buChar char="•"/>
            </a:pPr>
            <a:r>
              <a:rPr lang="en-US" baseline="0" dirty="0" smtClean="0"/>
              <a:t>Synchronous Live Volume – Live Volume, our “storage hypervisor” feature, has been a very popular with Dell customers, because it allows them to copy or move LUNs from one array to another, </a:t>
            </a:r>
            <a:r>
              <a:rPr lang="en-US" u="sng" baseline="0" dirty="0" smtClean="0"/>
              <a:t>without interrupting host access</a:t>
            </a:r>
            <a:r>
              <a:rPr lang="en-US" baseline="0" dirty="0" smtClean="0"/>
              <a:t>.  However, because this feature was only available in asynchronous mode, the replicating volumes were not identical at all times, and could therefore only be used for data migration and planned outages.  New synchronous capability means Live Volumes are always 100% consistent, which enables them to be used for unplanned outages and disaster recovery.  Recovery Point Objective = ZERO, meaning ALL your data is now protected.</a:t>
            </a:r>
          </a:p>
          <a:p>
            <a:pPr marL="171690" indent="-171690">
              <a:buFont typeface="Arial" panose="020B0604020202020204" pitchFamily="34" charset="0"/>
              <a:buChar char="•"/>
            </a:pPr>
            <a:endParaRPr lang="en-US" baseline="0" dirty="0" smtClean="0"/>
          </a:p>
          <a:p>
            <a:pPr marL="171690" indent="-171690">
              <a:buFont typeface="Arial" panose="020B0604020202020204" pitchFamily="34" charset="0"/>
              <a:buChar char="•"/>
            </a:pPr>
            <a:r>
              <a:rPr lang="en-US" baseline="0" dirty="0" smtClean="0"/>
              <a:t>Customers using Sync Live Volume for DR can now kick off a very fast manual failover.  Since Live Volume virtualizes server mappings, no server-side changes are required to restore data access using the secondary array.  Recovery Time Objectives can be less than 5 minutes!</a:t>
            </a:r>
          </a:p>
          <a:p>
            <a:pPr marL="171690" indent="-171690">
              <a:buFont typeface="Arial" panose="020B0604020202020204" pitchFamily="34" charset="0"/>
              <a:buChar char="•"/>
            </a:pPr>
            <a:endParaRPr lang="en-US" baseline="0" dirty="0" smtClean="0"/>
          </a:p>
          <a:p>
            <a:pPr marL="171690" marR="0" lvl="2" indent="-17169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Complementing these additions, the new intelligent </a:t>
            </a:r>
            <a:r>
              <a:rPr lang="en-US" b="1" baseline="0" dirty="0" err="1" smtClean="0"/>
              <a:t>eX</a:t>
            </a:r>
            <a:r>
              <a:rPr lang="en-US" sz="1600" b="1" dirty="0" err="1" smtClean="0"/>
              <a:t>ternal</a:t>
            </a:r>
            <a:r>
              <a:rPr lang="en-US" sz="1600" b="1" dirty="0" smtClean="0"/>
              <a:t> Replication (LXR) </a:t>
            </a:r>
            <a:r>
              <a:rPr lang="en-US" sz="1600" b="0" dirty="0" smtClean="0"/>
              <a:t>feature</a:t>
            </a:r>
            <a:r>
              <a:rPr lang="en-US" sz="1600" b="1" dirty="0" smtClean="0"/>
              <a:t> </a:t>
            </a:r>
            <a:r>
              <a:rPr lang="en-US" baseline="0" dirty="0" smtClean="0"/>
              <a:t>works seamlessly with Live Volume to replicate data to a third recovery site, enabling a more robust variety of DR plans.  LXR is specifically designed to leverage Live Volume’s capabilities:  When LV swaps* primary and secondary arrays, the replicating array knows to shift its source target to the new primary volume – again, ensuring more comprehensive business continuity and data protection.</a:t>
            </a:r>
          </a:p>
          <a:p>
            <a:pPr marL="171690" marR="0" lvl="2" indent="-17169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smtClean="0"/>
          </a:p>
          <a:p>
            <a:pPr marL="0" marR="0" lvl="2"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t>* LV “swaps” can be kicked off manually (in the case of DR, for instance) or automatically (in response to changing traffic patterns). </a:t>
            </a:r>
          </a:p>
          <a:p>
            <a:endParaRPr lang="en-US" baseline="0" dirty="0" smtClean="0"/>
          </a:p>
          <a:p>
            <a:endParaRPr lang="en-US" baseline="0" dirty="0" smtClean="0"/>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333666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2</a:t>
            </a:fld>
            <a:endParaRPr lang="en-US" dirty="0"/>
          </a:p>
        </p:txBody>
      </p:sp>
    </p:spTree>
    <p:extLst>
      <p:ext uri="{BB962C8B-B14F-4D97-AF65-F5344CB8AC3E}">
        <p14:creationId xmlns:p14="http://schemas.microsoft.com/office/powerpoint/2010/main" val="2964593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568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smtClean="0">
                <a:solidFill>
                  <a:srgbClr val="444444"/>
                </a:solidFill>
                <a:latin typeface="Museo Sans For Dell"/>
              </a:rPr>
              <a:t>Highlight ability to mix secure/non-secure drives in same array</a:t>
            </a:r>
          </a:p>
          <a:p>
            <a:pPr marL="171690" marR="0" lvl="0" indent="-171690" algn="l" defTabSz="91568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solidFill>
                  <a:srgbClr val="444444"/>
                </a:solidFill>
                <a:latin typeface="Museo Sans For Dell"/>
              </a:rPr>
              <a:t>Key competitive advantage – lets customers make incremental move to SEDs</a:t>
            </a:r>
          </a:p>
          <a:p>
            <a:pPr marL="0" indent="0" defTabSz="915680">
              <a:buFont typeface="Arial" panose="020B0604020202020204" pitchFamily="34" charset="0"/>
              <a:buNone/>
            </a:pPr>
            <a:r>
              <a:rPr lang="en-US" dirty="0" smtClean="0">
                <a:solidFill>
                  <a:srgbClr val="444444"/>
                </a:solidFill>
                <a:latin typeface="Museo Sans For Dell"/>
              </a:rPr>
              <a:t>-----------</a:t>
            </a:r>
          </a:p>
          <a:p>
            <a:endParaRPr lang="en-US" sz="1200" kern="1200" dirty="0" smtClean="0">
              <a:solidFill>
                <a:srgbClr val="444444"/>
              </a:solidFill>
              <a:effectLst/>
              <a:latin typeface="Museo Sans For Dell"/>
              <a:ea typeface="+mn-ea"/>
              <a:cs typeface="+mn-cs"/>
            </a:endParaRPr>
          </a:p>
          <a:p>
            <a:r>
              <a:rPr lang="en-US" sz="1200" kern="1200" dirty="0" smtClean="0">
                <a:solidFill>
                  <a:schemeClr val="tx1"/>
                </a:solidFill>
                <a:effectLst/>
                <a:latin typeface="Museo Sans For Dell" pitchFamily="2" charset="0"/>
                <a:ea typeface="+mn-ea"/>
                <a:cs typeface="+mn-cs"/>
              </a:rPr>
              <a:t>As recent security breaches in both government and private sector environments make headlines, organizations of all kinds are focusing on data protection.  One of the most promising, growing technologies for safe-guarding information is the new generation of Self-Encrypting Drives (SEDs).  These devices offer rock solid data protection even in cases where a drive or an entire array is physically stolen or lost.  Drives removed from a system are automatically locked, and remain 100% inaccessible without their individual encrypted key, even if dissembled and placed on a “disk spinner.” </a:t>
            </a:r>
          </a:p>
          <a:p>
            <a:r>
              <a:rPr lang="en-US" sz="1200" kern="1200" dirty="0" smtClean="0">
                <a:solidFill>
                  <a:schemeClr val="tx1"/>
                </a:solidFill>
                <a:effectLst/>
                <a:latin typeface="Museo Sans For Dell" pitchFamily="2" charset="0"/>
                <a:ea typeface="+mn-ea"/>
                <a:cs typeface="+mn-cs"/>
              </a:rPr>
              <a:t> </a:t>
            </a:r>
          </a:p>
          <a:p>
            <a:r>
              <a:rPr lang="en-US" sz="1200" kern="1200" dirty="0" smtClean="0">
                <a:solidFill>
                  <a:schemeClr val="tx1"/>
                </a:solidFill>
                <a:effectLst/>
                <a:latin typeface="Museo Sans For Dell" pitchFamily="2" charset="0"/>
                <a:ea typeface="+mn-ea"/>
                <a:cs typeface="+mn-cs"/>
              </a:rPr>
              <a:t>Dell Storage Center arrays now support a wide range of SED drives in both HDD and high-performance SSD formats, offering a trusted “data-at-rest” encryption solution that meets the most stringent compliance requirements, including the critical FIPS 140-2 certification required for sales into secure government datacenters.  Leading remote key management platforms are supported, allowing large enterprise customers to leverage existing key management investments.</a:t>
            </a:r>
          </a:p>
          <a:p>
            <a:r>
              <a:rPr lang="en-US" sz="1200" kern="1200" dirty="0" smtClean="0">
                <a:solidFill>
                  <a:schemeClr val="tx1"/>
                </a:solidFill>
                <a:effectLst/>
                <a:latin typeface="Museo Sans For Dell" pitchFamily="2" charset="0"/>
                <a:ea typeface="+mn-ea"/>
                <a:cs typeface="+mn-cs"/>
              </a:rPr>
              <a:t> </a:t>
            </a:r>
          </a:p>
          <a:p>
            <a:r>
              <a:rPr lang="en-US" sz="1200" kern="1200" dirty="0" smtClean="0">
                <a:solidFill>
                  <a:schemeClr val="tx1"/>
                </a:solidFill>
                <a:effectLst/>
                <a:latin typeface="Museo Sans For Dell" pitchFamily="2" charset="0"/>
                <a:ea typeface="+mn-ea"/>
                <a:cs typeface="+mn-cs"/>
              </a:rPr>
              <a:t>As always, Dell has found innovative ways to make this leading technology more affordable and practical for customers.  While other solutions require customers to switch </a:t>
            </a:r>
            <a:r>
              <a:rPr lang="en-US" sz="1200" i="1" kern="1200" dirty="0" smtClean="0">
                <a:solidFill>
                  <a:schemeClr val="tx1"/>
                </a:solidFill>
                <a:effectLst/>
                <a:latin typeface="Museo Sans For Dell" pitchFamily="2" charset="0"/>
                <a:ea typeface="+mn-ea"/>
                <a:cs typeface="+mn-cs"/>
              </a:rPr>
              <a:t>all</a:t>
            </a:r>
            <a:r>
              <a:rPr lang="en-US" sz="1200" kern="1200" dirty="0" smtClean="0">
                <a:solidFill>
                  <a:schemeClr val="tx1"/>
                </a:solidFill>
                <a:effectLst/>
                <a:latin typeface="Museo Sans For Dell" pitchFamily="2" charset="0"/>
                <a:ea typeface="+mn-ea"/>
                <a:cs typeface="+mn-cs"/>
              </a:rPr>
              <a:t> their drives to SEDs, Dell’s unique ability to support SED and non-SED drives in the same array lets customers adopt a “pay as you go” approach to encryption.  Secure drives may be deployed only for the volumes that require encryption.  Separate page pools for locked and unlocked folders within the array provide complete separation and security, allowing for an incremental, cost-effective SED roll-out.  Best of all, the new SC 6.x software lets customers deploy SEDs in their </a:t>
            </a:r>
            <a:r>
              <a:rPr lang="en-US" sz="1200" i="1" kern="1200" dirty="0" smtClean="0">
                <a:solidFill>
                  <a:schemeClr val="tx1"/>
                </a:solidFill>
                <a:effectLst/>
                <a:latin typeface="Museo Sans For Dell" pitchFamily="2" charset="0"/>
                <a:ea typeface="+mn-ea"/>
                <a:cs typeface="+mn-cs"/>
              </a:rPr>
              <a:t>existing</a:t>
            </a:r>
            <a:r>
              <a:rPr lang="en-US" sz="1200" kern="1200" dirty="0" smtClean="0">
                <a:solidFill>
                  <a:schemeClr val="tx1"/>
                </a:solidFill>
                <a:effectLst/>
                <a:latin typeface="Museo Sans For Dell" pitchFamily="2" charset="0"/>
                <a:ea typeface="+mn-ea"/>
                <a:cs typeface="+mn-cs"/>
              </a:rPr>
              <a:t> Storage Center or legacy Compellent arrays, contrasting with other vendors who require a forklift upgrade to entirely new hardware.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useo Sans For Dell" pitchFamily="2"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useo Sans For Dell" pitchFamily="2" charset="0"/>
                <a:ea typeface="+mn-ea"/>
                <a:cs typeface="+mn-cs"/>
              </a:rPr>
              <a:t>In addition, don’t forget </a:t>
            </a:r>
            <a:r>
              <a:rPr lang="en-US" sz="1200" b="1" kern="1200" baseline="0" dirty="0" smtClean="0">
                <a:solidFill>
                  <a:schemeClr val="tx1"/>
                </a:solidFill>
                <a:effectLst/>
                <a:latin typeface="Museo Sans For Dell" pitchFamily="2" charset="0"/>
                <a:ea typeface="+mn-ea"/>
                <a:cs typeface="+mn-cs"/>
              </a:rPr>
              <a:t>the cost-saving efficiency of Storage Center </a:t>
            </a:r>
            <a:r>
              <a:rPr lang="en-US" b="1" dirty="0" smtClean="0">
                <a:solidFill>
                  <a:srgbClr val="444444"/>
                </a:solidFill>
                <a:latin typeface="Museo Sans For Dell"/>
              </a:rPr>
              <a:t>Data Progression applies to SEDs – ensuring customers get maximum value from their investment.  </a:t>
            </a:r>
            <a:r>
              <a:rPr lang="en-US" b="0" dirty="0" smtClean="0">
                <a:solidFill>
                  <a:srgbClr val="444444"/>
                </a:solidFill>
                <a:latin typeface="Museo Sans For Dell"/>
              </a:rPr>
              <a:t>[Similar</a:t>
            </a:r>
            <a:r>
              <a:rPr lang="en-US" b="0" baseline="0" dirty="0" smtClean="0">
                <a:solidFill>
                  <a:srgbClr val="444444"/>
                </a:solidFill>
                <a:latin typeface="Museo Sans For Dell"/>
              </a:rPr>
              <a:t> to SSD message]</a:t>
            </a:r>
            <a:endParaRPr lang="en-US" b="0" dirty="0" smtClean="0">
              <a:solidFill>
                <a:srgbClr val="444444"/>
              </a:solidFill>
              <a:latin typeface="Museo Sans For De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solidFill>
                <a:srgbClr val="444444"/>
              </a:solidFill>
              <a:latin typeface="Museo Sans For Dell"/>
            </a:endParaRPr>
          </a:p>
          <a:p>
            <a:pPr marL="0" lvl="2" indent="0">
              <a:buFont typeface="Arial" pitchFamily="34" charset="0"/>
              <a:buNone/>
            </a:pPr>
            <a:r>
              <a:rPr lang="en-US" sz="1400" b="1" dirty="0" smtClean="0"/>
              <a:t>Target markets</a:t>
            </a:r>
          </a:p>
          <a:p>
            <a:pPr marL="171450" lvl="0" indent="-171450">
              <a:lnSpc>
                <a:spcPct val="110000"/>
              </a:lnSpc>
              <a:buFont typeface="Arial" panose="020B0604020202020204" pitchFamily="34" charset="0"/>
              <a:buChar char="•"/>
            </a:pPr>
            <a:r>
              <a:rPr lang="en-US" sz="1050" dirty="0" smtClean="0"/>
              <a:t>Healthcare, Fed space, Financial, Banking and Education</a:t>
            </a:r>
          </a:p>
          <a:p>
            <a:pPr marL="171450" lvl="0" indent="-171450">
              <a:lnSpc>
                <a:spcPct val="110000"/>
              </a:lnSpc>
              <a:buFont typeface="Arial" panose="020B0604020202020204" pitchFamily="34" charset="0"/>
              <a:buChar char="•"/>
            </a:pPr>
            <a:r>
              <a:rPr lang="en-US" sz="1050" dirty="0" smtClean="0"/>
              <a:t>Larger Enterprise Customers with Remote Key Management Servers in place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solidFill>
                <a:srgbClr val="444444"/>
              </a:solidFill>
              <a:latin typeface="Museo Sans For Dell"/>
            </a:endParaRPr>
          </a:p>
          <a:p>
            <a:endParaRPr lang="en-US" dirty="0">
              <a:solidFill>
                <a:srgbClr val="444444"/>
              </a:solidFill>
              <a:latin typeface="Museo Sans For Dell"/>
            </a:endParaRPr>
          </a:p>
          <a:p>
            <a:endParaRPr lang="en-US" dirty="0"/>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3071815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useo Sans For Dell" pitchFamily="2" charset="0"/>
                <a:ea typeface="+mn-ea"/>
                <a:cs typeface="+mn-cs"/>
              </a:rPr>
              <a:t>Storage Center’s iSCSI network interface may now be used to provide segmented, controlled access for multiple VLANs per SC port or failover port grouping.  Previously, the number of VLANs was limited to the number of physical fault domains configured on a Storage Center system – i.e., one VLAN per fault domain.  Now a single port group can support up to 64 VLANs – each of which receives full physical failover protection.</a:t>
            </a:r>
          </a:p>
          <a:p>
            <a:r>
              <a:rPr lang="en-US" sz="1200" kern="1200" dirty="0" smtClean="0">
                <a:solidFill>
                  <a:schemeClr val="tx1"/>
                </a:solidFill>
                <a:effectLst/>
                <a:latin typeface="Museo Sans For Dell" pitchFamily="2" charset="0"/>
                <a:ea typeface="+mn-ea"/>
                <a:cs typeface="+mn-cs"/>
              </a:rPr>
              <a:t> </a:t>
            </a:r>
          </a:p>
          <a:p>
            <a:r>
              <a:rPr lang="en-US" sz="1200" kern="1200" dirty="0" smtClean="0">
                <a:solidFill>
                  <a:schemeClr val="tx1"/>
                </a:solidFill>
                <a:effectLst/>
                <a:latin typeface="Museo Sans For Dell" pitchFamily="2" charset="0"/>
                <a:ea typeface="+mn-ea"/>
                <a:cs typeface="+mn-cs"/>
              </a:rPr>
              <a:t>This capability gives service providers a convenient, cost-effective method to securely host data for multiple clients on the same array, while charging the clients for variable </a:t>
            </a:r>
            <a:r>
              <a:rPr lang="en-US" sz="1200" kern="1200" dirty="0" err="1" smtClean="0">
                <a:solidFill>
                  <a:schemeClr val="tx1"/>
                </a:solidFill>
                <a:effectLst/>
                <a:latin typeface="Museo Sans For Dell" pitchFamily="2" charset="0"/>
                <a:ea typeface="+mn-ea"/>
                <a:cs typeface="+mn-cs"/>
              </a:rPr>
              <a:t>QoS</a:t>
            </a:r>
            <a:r>
              <a:rPr lang="en-US" sz="1200" kern="1200" dirty="0" smtClean="0">
                <a:solidFill>
                  <a:schemeClr val="tx1"/>
                </a:solidFill>
                <a:effectLst/>
                <a:latin typeface="Museo Sans For Dell" pitchFamily="2" charset="0"/>
                <a:ea typeface="+mn-ea"/>
                <a:cs typeface="+mn-cs"/>
              </a:rPr>
              <a:t> levels.  It also benefits large corporations and other organizations who wish to use VLANs to separate departments for internal “charge-back,” security or administrative purposes.</a:t>
            </a:r>
          </a:p>
          <a:p>
            <a:r>
              <a:rPr lang="en-US" sz="1200" kern="1200" dirty="0" smtClean="0">
                <a:solidFill>
                  <a:schemeClr val="tx1"/>
                </a:solidFill>
                <a:effectLst/>
                <a:latin typeface="Museo Sans For Dell" pitchFamily="2" charset="0"/>
                <a:ea typeface="+mn-ea"/>
                <a:cs typeface="+mn-cs"/>
              </a:rPr>
              <a:t> </a:t>
            </a:r>
          </a:p>
          <a:p>
            <a:r>
              <a:rPr lang="en-US" sz="1200" kern="1200" dirty="0" smtClean="0">
                <a:solidFill>
                  <a:schemeClr val="tx1"/>
                </a:solidFill>
                <a:effectLst/>
                <a:latin typeface="Museo Sans For Dell" pitchFamily="2" charset="0"/>
                <a:ea typeface="+mn-ea"/>
                <a:cs typeface="+mn-cs"/>
              </a:rPr>
              <a:t>With Multi-VLAN support, Storage Center automatically responds to </a:t>
            </a:r>
            <a:r>
              <a:rPr lang="en-US" sz="1200" kern="1200" dirty="0" err="1" smtClean="0">
                <a:solidFill>
                  <a:schemeClr val="tx1"/>
                </a:solidFill>
                <a:effectLst/>
                <a:latin typeface="Museo Sans For Dell" pitchFamily="2" charset="0"/>
                <a:ea typeface="+mn-ea"/>
                <a:cs typeface="+mn-cs"/>
              </a:rPr>
              <a:t>QoS</a:t>
            </a:r>
            <a:r>
              <a:rPr lang="en-US" sz="1200" kern="1200" dirty="0" smtClean="0">
                <a:solidFill>
                  <a:schemeClr val="tx1"/>
                </a:solidFill>
                <a:effectLst/>
                <a:latin typeface="Museo Sans For Dell" pitchFamily="2" charset="0"/>
                <a:ea typeface="+mn-ea"/>
                <a:cs typeface="+mn-cs"/>
              </a:rPr>
              <a:t> and Security policy changes in the main network.  Once configured using the included wizard, SC links </a:t>
            </a:r>
            <a:r>
              <a:rPr lang="en-US" sz="1200" u="sng" kern="1200" dirty="0" smtClean="0">
                <a:solidFill>
                  <a:schemeClr val="tx1"/>
                </a:solidFill>
                <a:effectLst/>
                <a:latin typeface="Museo Sans For Dell" pitchFamily="2" charset="0"/>
                <a:ea typeface="+mn-ea"/>
                <a:cs typeface="+mn-cs"/>
              </a:rPr>
              <a:t>automatically inherit network VLAN policies</a:t>
            </a:r>
            <a:r>
              <a:rPr lang="en-US" sz="1200" u="none" kern="1200" dirty="0" smtClean="0">
                <a:solidFill>
                  <a:schemeClr val="tx1"/>
                </a:solidFill>
                <a:effectLst/>
                <a:latin typeface="Museo Sans For Dell" pitchFamily="2" charset="0"/>
                <a:ea typeface="+mn-ea"/>
                <a:cs typeface="+mn-cs"/>
              </a:rPr>
              <a:t> </a:t>
            </a:r>
            <a:r>
              <a:rPr lang="en-US" sz="1200" kern="1200" dirty="0" smtClean="0">
                <a:solidFill>
                  <a:schemeClr val="tx1"/>
                </a:solidFill>
                <a:effectLst/>
                <a:latin typeface="Museo Sans For Dell" pitchFamily="2" charset="0"/>
                <a:ea typeface="+mn-ea"/>
                <a:cs typeface="+mn-cs"/>
              </a:rPr>
              <a:t>– a significant advantage for both ease of administration and avoidance of costly security policy errors.</a:t>
            </a:r>
          </a:p>
          <a:p>
            <a:endParaRPr lang="en-US" sz="1200" kern="1200" dirty="0" smtClean="0">
              <a:solidFill>
                <a:schemeClr val="tx1"/>
              </a:solidFill>
              <a:effectLst/>
              <a:latin typeface="Museo Sans For Dell" pitchFamily="2" charset="0"/>
              <a:ea typeface="+mn-ea"/>
              <a:cs typeface="+mn-cs"/>
            </a:endParaRPr>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521315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12">
              <a:defRPr/>
            </a:pPr>
            <a:r>
              <a:rPr lang="en-US" sz="1400" dirty="0" smtClean="0"/>
              <a:t>SEDs are FIPS 140-2  (Federal Information Processing Standards) Certified meeting government security standards.</a:t>
            </a:r>
          </a:p>
          <a:p>
            <a:endParaRPr lang="en-US" dirty="0" smtClean="0"/>
          </a:p>
          <a:p>
            <a:r>
              <a:rPr lang="en-US" dirty="0" smtClean="0"/>
              <a:t>There are many FIPS certifications but by far the most important to the government market is FIPS 140-2 because FIPS 140-2 Validation is required for sale of products implementing cryptography to the Federal Government. If you don't have FIPS 140-2 Validation for your product, and can't show that you are going to be obtaining it, you will not be able to access the government market with your products.</a:t>
            </a:r>
          </a:p>
          <a:p>
            <a:r>
              <a:rPr lang="en-US" dirty="0" smtClean="0"/>
              <a:t> </a:t>
            </a:r>
          </a:p>
          <a:p>
            <a:r>
              <a:rPr lang="en-US" dirty="0" smtClean="0"/>
              <a:t>FIPS 140-2 defines the security requirements for cryptographic modules and identifies eleven areas for a cryptographic module used inside a security system that protects information.  </a:t>
            </a:r>
          </a:p>
          <a:p>
            <a:endParaRPr lang="en-US" dirty="0"/>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2649189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5772">
              <a:defRPr/>
            </a:pPr>
            <a:r>
              <a:rPr lang="en-US" sz="1400" dirty="0"/>
              <a:t>KMIP client (</a:t>
            </a:r>
            <a:r>
              <a:rPr lang="en-US" sz="1400" dirty="0" err="1"/>
              <a:t>Cryptsoft</a:t>
            </a:r>
            <a:r>
              <a:rPr lang="en-US" sz="1400" dirty="0"/>
              <a:t>, OASIS v1.0 compliant</a:t>
            </a:r>
            <a:r>
              <a:rPr lang="en-US" sz="1400" dirty="0" smtClean="0"/>
              <a:t>)</a:t>
            </a:r>
          </a:p>
          <a:p>
            <a:pPr marL="0" lvl="1" defTabSz="915772">
              <a:defRPr/>
            </a:pPr>
            <a:endParaRPr lang="en-US" sz="1400" dirty="0"/>
          </a:p>
          <a:p>
            <a:endParaRPr lang="en-US" dirty="0"/>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solidFill>
                <a:srgbClr val="000000"/>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720734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12">
              <a:defRPr/>
            </a:pPr>
            <a:r>
              <a:rPr lang="en-US" sz="1400" dirty="0">
                <a:solidFill>
                  <a:schemeClr val="bg2"/>
                </a:solidFill>
              </a:rPr>
              <a:t>The </a:t>
            </a:r>
            <a:r>
              <a:rPr lang="en-US" sz="1400" dirty="0">
                <a:solidFill>
                  <a:schemeClr val="bg2"/>
                </a:solidFill>
                <a:hlinkClick r:id="rId3" action="ppaction://hlinkfile" tooltip="National Institute of Standards and Technology"/>
              </a:rPr>
              <a:t>National Institute of Standards and Technology</a:t>
            </a:r>
            <a:r>
              <a:rPr lang="en-US" sz="1400" dirty="0">
                <a:solidFill>
                  <a:schemeClr val="bg2"/>
                </a:solidFill>
              </a:rPr>
              <a:t> (NIST) issues the 140 Publication Series to coordinate the requirements and standards for cryptographic modules which include both hardware and software components for use by departments and agencies of the </a:t>
            </a:r>
            <a:r>
              <a:rPr lang="en-US" sz="1400" dirty="0">
                <a:solidFill>
                  <a:schemeClr val="bg2"/>
                </a:solidFill>
                <a:hlinkClick r:id="rId4" action="ppaction://hlinkfile" tooltip="United States"/>
              </a:rPr>
              <a:t>United States</a:t>
            </a:r>
            <a:r>
              <a:rPr lang="en-US" sz="1400" dirty="0">
                <a:solidFill>
                  <a:schemeClr val="bg2"/>
                </a:solidFill>
              </a:rPr>
              <a:t> federal </a:t>
            </a:r>
            <a:r>
              <a:rPr lang="en-US" sz="1400" dirty="0"/>
              <a:t>government.</a:t>
            </a:r>
          </a:p>
          <a:p>
            <a:pPr marL="0" lvl="1" defTabSz="914212">
              <a:defRPr/>
            </a:pPr>
            <a:endParaRPr lang="en-US" sz="1400" dirty="0"/>
          </a:p>
          <a:p>
            <a:pPr marL="0" lvl="1" defTabSz="914212">
              <a:defRPr/>
            </a:pPr>
            <a:r>
              <a:rPr lang="en-US" sz="1400" dirty="0"/>
              <a:t>SEDs are FIPS 140-2  (Federal Information Processing Standards) Certified meeting government security standards.</a:t>
            </a:r>
          </a:p>
          <a:p>
            <a:endParaRPr lang="en-US" dirty="0" smtClean="0"/>
          </a:p>
          <a:p>
            <a:r>
              <a:rPr lang="en-US" dirty="0" smtClean="0"/>
              <a:t>There are many FIPS certifications but by far the most important to the government market is FIPS 140-2 because FIPS 140-2 Validation is required for sale of products implementing cryptography to the Federal Government. If you don't have FIPS 140-2 Validation for your product, and can't show that you are going to be obtaining it, you will not be able to access the government market with your products.</a:t>
            </a:r>
          </a:p>
          <a:p>
            <a:r>
              <a:rPr lang="en-US" dirty="0" smtClean="0"/>
              <a:t> </a:t>
            </a:r>
          </a:p>
          <a:p>
            <a:r>
              <a:rPr lang="en-US" dirty="0" smtClean="0"/>
              <a:t>FIPS 140-2 defines the security requirements for cryptographic modules and identifies eleven areas for a cryptographic module used inside a security system that protects information.  </a:t>
            </a:r>
          </a:p>
          <a:p>
            <a:endParaRPr lang="en-US" dirty="0" smtClean="0"/>
          </a:p>
          <a:p>
            <a:endParaRPr lang="en-US" dirty="0" smtClean="0"/>
          </a:p>
          <a:p>
            <a:endParaRPr lang="en-US" dirty="0"/>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38</a:t>
            </a:fld>
            <a:endParaRPr lang="en-US" dirty="0"/>
          </a:p>
        </p:txBody>
      </p:sp>
    </p:spTree>
    <p:extLst>
      <p:ext uri="{BB962C8B-B14F-4D97-AF65-F5344CB8AC3E}">
        <p14:creationId xmlns:p14="http://schemas.microsoft.com/office/powerpoint/2010/main" val="3582184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3249786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1475" y="687388"/>
            <a:ext cx="6248400" cy="3514725"/>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3995051" y="0"/>
            <a:ext cx="2994698" cy="457826"/>
          </a:xfrm>
          <a:prstGeom prst="rect">
            <a:avLst/>
          </a:prstGeom>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1059461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400" dirty="0"/>
              <a:t>VLANs are grouped into Fault Domains. Fault Domains enable physical separation of ports in a system</a:t>
            </a:r>
          </a:p>
          <a:p>
            <a:pPr lvl="1"/>
            <a:r>
              <a:rPr lang="en-US" sz="1400" dirty="0"/>
              <a:t>Total number of VLANs in a system is the product of the number of Fault Domains in the system times the number of VLANs in each Fault Domain</a:t>
            </a:r>
          </a:p>
          <a:p>
            <a:endParaRPr lang="en-US" dirty="0"/>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41</a:t>
            </a:fld>
            <a:endParaRPr lang="en-US" dirty="0"/>
          </a:p>
        </p:txBody>
      </p:sp>
    </p:spTree>
    <p:extLst>
      <p:ext uri="{BB962C8B-B14F-4D97-AF65-F5344CB8AC3E}">
        <p14:creationId xmlns:p14="http://schemas.microsoft.com/office/powerpoint/2010/main" val="3886558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 SLIDE</a:t>
            </a:r>
            <a:r>
              <a:rPr lang="en-US" baseline="0" dirty="0" smtClean="0"/>
              <a:t> to help presenters understand previous and new relationship of VLANs to Storage </a:t>
            </a:r>
            <a:r>
              <a:rPr lang="en-US" baseline="0" smtClean="0"/>
              <a:t>Center </a:t>
            </a:r>
            <a:r>
              <a:rPr lang="zh-CN" altLang="en-US" baseline="0" smtClean="0"/>
              <a:t>容错域</a:t>
            </a:r>
            <a:r>
              <a:rPr lang="en-US" baseline="0" smtClean="0"/>
              <a:t>s</a:t>
            </a:r>
            <a:r>
              <a:rPr lang="en-US" baseline="0" dirty="0" smtClean="0"/>
              <a:t>.]</a:t>
            </a:r>
            <a:endParaRPr lang="en-US" dirty="0"/>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42</a:t>
            </a:fld>
            <a:endParaRPr lang="en-US" dirty="0"/>
          </a:p>
        </p:txBody>
      </p:sp>
    </p:spTree>
    <p:extLst>
      <p:ext uri="{BB962C8B-B14F-4D97-AF65-F5344CB8AC3E}">
        <p14:creationId xmlns:p14="http://schemas.microsoft.com/office/powerpoint/2010/main" val="345275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defTabSz="915772">
              <a:defRPr/>
            </a:pPr>
            <a:r>
              <a:rPr lang="en-US" dirty="0" smtClean="0"/>
              <a:t>This is the fundamental customer</a:t>
            </a:r>
            <a:r>
              <a:rPr lang="en-US" baseline="0" dirty="0" smtClean="0"/>
              <a:t> problem.  Data growth is skyrocketing, but IT spend is remaining flat.  This is the centerpiece problem to every data management conversation you will have.  Today you’re going to learn how we solve this problem with a strategy centered on putting the right data in the right place at the right time at the right cost to position Dell where we are advantaged, facilitate a workloads discussion with your customer, and have an economics conversation that addresses this main challenge.</a:t>
            </a:r>
            <a:endParaRPr lang="en-US" dirty="0" smtClean="0"/>
          </a:p>
          <a:p>
            <a:endParaRPr lang="en-US" dirty="0"/>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53492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[Highlight </a:t>
            </a:r>
            <a:r>
              <a:rPr lang="en-US" i="0" baseline="0" dirty="0" smtClean="0"/>
              <a:t>Dell’s “changing the economics of enterprise storage” message.  Draw attention to Dell’s continuing cycle of </a:t>
            </a:r>
          </a:p>
          <a:p>
            <a:endParaRPr lang="en-US" i="0" baseline="0" dirty="0" smtClean="0"/>
          </a:p>
          <a:p>
            <a:pPr marL="171450" indent="-171450">
              <a:buFont typeface="Arial" panose="020B0604020202020204" pitchFamily="34" charset="0"/>
              <a:buChar char="•"/>
            </a:pPr>
            <a:r>
              <a:rPr lang="en-US" i="0" baseline="0" dirty="0" smtClean="0"/>
              <a:t>Enterprise-class technology </a:t>
            </a:r>
            <a:r>
              <a:rPr lang="en-US" i="0" u="sng" baseline="0" dirty="0" smtClean="0"/>
              <a:t>innovation</a:t>
            </a:r>
            <a:r>
              <a:rPr lang="en-US" i="0" baseline="0" dirty="0" smtClean="0"/>
              <a:t>, followed by </a:t>
            </a:r>
          </a:p>
          <a:p>
            <a:pPr marL="171450" indent="-171450">
              <a:buFont typeface="Arial" panose="020B0604020202020204" pitchFamily="34" charset="0"/>
              <a:buChar char="•"/>
            </a:pPr>
            <a:r>
              <a:rPr lang="en-US" i="0" baseline="0" dirty="0" smtClean="0"/>
              <a:t>“Democratization” or </a:t>
            </a:r>
            <a:r>
              <a:rPr lang="en-US" i="0" u="sng" baseline="0" dirty="0" smtClean="0"/>
              <a:t>extension of that technology to more customers at more affordable price points</a:t>
            </a:r>
            <a:r>
              <a:rPr lang="en-US" i="0" baseline="0" dirty="0" smtClean="0"/>
              <a:t>.</a:t>
            </a:r>
          </a:p>
          <a:p>
            <a:pPr marL="171450" indent="-171450">
              <a:buFont typeface="Arial" panose="020B0604020202020204" pitchFamily="34" charset="0"/>
              <a:buChar char="•"/>
            </a:pPr>
            <a:endParaRPr lang="en-US" i="0" baseline="0" dirty="0" smtClean="0"/>
          </a:p>
          <a:p>
            <a:pPr marL="0" indent="0">
              <a:buFont typeface="Arial" panose="020B0604020202020204" pitchFamily="34" charset="0"/>
              <a:buNone/>
            </a:pPr>
            <a:r>
              <a:rPr lang="en-US" i="0" baseline="0" dirty="0" smtClean="0"/>
              <a:t>Focus primarily on the Innovation and Extension.  Use slide to set up point that SC6.x enhancements are true enterprise advantages engineered to be affordable and practical for business of all sizes.]</a:t>
            </a:r>
            <a:endParaRPr lang="en-US" i="0" dirty="0"/>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4</a:t>
            </a:fld>
            <a:endParaRPr lang="en-US" dirty="0"/>
          </a:p>
        </p:txBody>
      </p:sp>
    </p:spTree>
    <p:extLst>
      <p:ext uri="{BB962C8B-B14F-4D97-AF65-F5344CB8AC3E}">
        <p14:creationId xmlns:p14="http://schemas.microsoft.com/office/powerpoint/2010/main" val="94485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88975"/>
            <a:ext cx="6254750" cy="3519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Server-side caching solution that creates a large-scale, low latency cache by pooling DELL Express Flash SSD’s both within a server and between servers across a network</a:t>
            </a:r>
          </a:p>
          <a:p>
            <a:pPr marL="171450" indent="-171450">
              <a:buFont typeface="Arial" panose="020B0604020202020204" pitchFamily="34" charset="0"/>
              <a:buChar char="•"/>
            </a:pPr>
            <a:r>
              <a:rPr lang="en-US" dirty="0" smtClean="0"/>
              <a:t>The cache pool is mounted over a Storage Center SAN and will accelerate writes, read-after-writes and re-reads.</a:t>
            </a:r>
          </a:p>
          <a:p>
            <a:pPr marL="171450" indent="-171450">
              <a:buFont typeface="Arial" panose="020B0604020202020204" pitchFamily="34" charset="0"/>
              <a:buChar char="•"/>
            </a:pPr>
            <a:r>
              <a:rPr lang="en-US" dirty="0" smtClean="0"/>
              <a:t>Connecting the servers using a high-speed fabric such as 10/40Gigabit Ethernet or </a:t>
            </a:r>
            <a:r>
              <a:rPr lang="en-US" dirty="0" err="1" smtClean="0"/>
              <a:t>Infiniband</a:t>
            </a:r>
            <a:r>
              <a:rPr lang="en-US" dirty="0" smtClean="0"/>
              <a:t> allows this cache pool to be accessible several orders of magnitude faster than traditional storage.</a:t>
            </a:r>
          </a:p>
          <a:p>
            <a:pPr marL="171450" indent="-171450">
              <a:buFont typeface="Arial" panose="020B0604020202020204" pitchFamily="34" charset="0"/>
              <a:buChar char="•"/>
            </a:pPr>
            <a:r>
              <a:rPr lang="en-US" dirty="0" smtClean="0"/>
              <a:t>The size of the cache pool is limited only by the total amount of SSD capacity in the server or cluster</a:t>
            </a:r>
          </a:p>
          <a:p>
            <a:pPr marL="171450" indent="-171450">
              <a:buFont typeface="Arial" panose="020B0604020202020204" pitchFamily="34" charset="0"/>
              <a:buChar char="•"/>
            </a:pPr>
            <a:r>
              <a:rPr lang="en-US" dirty="0" smtClean="0"/>
              <a:t>The cache pool is highly available and resilient to failures</a:t>
            </a:r>
          </a:p>
          <a:p>
            <a:pPr marL="171450" indent="-171450">
              <a:buFont typeface="Arial" panose="020B0604020202020204" pitchFamily="34" charset="0"/>
              <a:buChar char="•"/>
            </a:pPr>
            <a:r>
              <a:rPr lang="en-US" dirty="0" smtClean="0"/>
              <a:t>Works with legacy servers (as “cache</a:t>
            </a:r>
            <a:r>
              <a:rPr lang="en-US" baseline="0" dirty="0" smtClean="0"/>
              <a:t> clients”)</a:t>
            </a:r>
            <a:endParaRPr lang="en-US" dirty="0" smtClean="0"/>
          </a:p>
          <a:p>
            <a:endParaRPr lang="en-US" sz="1200" b="1" kern="1200" dirty="0" smtClean="0">
              <a:solidFill>
                <a:schemeClr val="tx1"/>
              </a:solidFill>
              <a:effectLst/>
              <a:latin typeface="Museo Sans For Dell" pitchFamily="2" charset="0"/>
              <a:ea typeface="+mn-ea"/>
              <a:cs typeface="+mn-cs"/>
            </a:endParaRPr>
          </a:p>
          <a:p>
            <a:r>
              <a:rPr lang="en-US" sz="1200" b="1" kern="1200" dirty="0" smtClean="0">
                <a:solidFill>
                  <a:schemeClr val="tx1"/>
                </a:solidFill>
                <a:effectLst/>
                <a:latin typeface="Museo Sans For Dell" pitchFamily="2" charset="0"/>
                <a:ea typeface="+mn-ea"/>
                <a:cs typeface="+mn-cs"/>
              </a:rPr>
              <a:t>Dell Fluid Cache for SAN can dramatically reduce the cost per user on a 3 node OLTP cluster running on an Oracle® database by 71%.</a:t>
            </a:r>
            <a:endParaRPr lang="en-US" sz="1200" kern="1200" dirty="0" smtClean="0">
              <a:solidFill>
                <a:schemeClr val="tx1"/>
              </a:solidFill>
              <a:effectLst/>
              <a:latin typeface="Museo Sans For Dell" pitchFamily="2" charset="0"/>
              <a:ea typeface="+mn-ea"/>
              <a:cs typeface="+mn-cs"/>
            </a:endParaRPr>
          </a:p>
          <a:p>
            <a:r>
              <a:rPr lang="en-US" sz="1200" kern="1200" dirty="0" smtClean="0">
                <a:solidFill>
                  <a:schemeClr val="tx1"/>
                </a:solidFill>
                <a:effectLst/>
                <a:latin typeface="Museo Sans For Dell" pitchFamily="2" charset="0"/>
                <a:ea typeface="+mn-ea"/>
                <a:cs typeface="+mn-cs"/>
              </a:rPr>
              <a:t>*Based on Dell Lab testing of a 3 node OLTP cluster on an Oracle® database with Dell Fluid Cache for SAN vs. the same configuration without Dell Fluid Cache for SAN, where the configuration with Dell Fluid Cache for SAN resulted in 1900 concurrent users at one second and costs $360,191 USD, or $189.57 USD per user, at the one second measurement, and the configuration without Dell Fluid Cache for SAN resulted in 500 concurrent users at one second and costs $331,696 USD, or $663.39 USD per user, at the one second measurement. List prices dated March 2014.</a:t>
            </a:r>
          </a:p>
          <a:p>
            <a:endParaRPr lang="en-US" dirty="0"/>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5</a:t>
            </a:fld>
            <a:endParaRPr lang="en-US" dirty="0"/>
          </a:p>
        </p:txBody>
      </p:sp>
    </p:spTree>
    <p:extLst>
      <p:ext uri="{BB962C8B-B14F-4D97-AF65-F5344CB8AC3E}">
        <p14:creationId xmlns:p14="http://schemas.microsoft.com/office/powerpoint/2010/main" val="369329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useo Sans For Dell" pitchFamily="2" charset="0"/>
                <a:ea typeface="+mn-ea"/>
                <a:cs typeface="+mn-cs"/>
              </a:rPr>
              <a:t>Storage Center 6.x builds on key performance and auto-tiering advancements of previous Storage Center releases to </a:t>
            </a:r>
            <a:r>
              <a:rPr lang="en-US" sz="1200" u="sng" kern="1200" dirty="0" smtClean="0">
                <a:solidFill>
                  <a:schemeClr val="tx1"/>
                </a:solidFill>
                <a:effectLst/>
                <a:latin typeface="Museo Sans For Dell" pitchFamily="2" charset="0"/>
                <a:ea typeface="+mn-ea"/>
                <a:cs typeface="+mn-cs"/>
              </a:rPr>
              <a:t>extend the benefits of Dell’s “intelligent data placement” technology</a:t>
            </a:r>
            <a:r>
              <a:rPr lang="en-US" sz="1200" kern="1200" dirty="0" smtClean="0">
                <a:solidFill>
                  <a:schemeClr val="tx1"/>
                </a:solidFill>
                <a:effectLst/>
                <a:latin typeface="Museo Sans For Dell" pitchFamily="2" charset="0"/>
                <a:ea typeface="+mn-ea"/>
                <a:cs typeface="+mn-cs"/>
              </a:rPr>
              <a:t> to more customers and more solution categories. Each enhancement described in this presentation increases the scope and range of the overall Storage Center solution, taking Dell’s proven “right data in the right place, at the right time, for the right cost” technology approach to new levels.  New and existing customers will benefit immediately from the increased performance, efficiency and cost-savings value of SC 6.x, the most full-featured Storage Center release to date.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useo Sans For Dell" pitchFamily="2" charset="0"/>
                <a:ea typeface="+mn-ea"/>
                <a:cs typeface="+mn-cs"/>
              </a:rPr>
              <a:t>With SC 6.x,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i="0" kern="1200" dirty="0" smtClean="0">
              <a:solidFill>
                <a:schemeClr val="tx1"/>
              </a:solidFill>
              <a:effectLst/>
              <a:latin typeface="Museo Sans For Dell" pitchFamily="2" charset="0"/>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smtClean="0">
                <a:solidFill>
                  <a:schemeClr val="tx1"/>
                </a:solidFill>
                <a:effectLst/>
                <a:latin typeface="Museo Sans For Dell" pitchFamily="2" charset="0"/>
                <a:ea typeface="+mn-ea"/>
                <a:cs typeface="+mn-cs"/>
              </a:rPr>
              <a:t>Hot data moves closer to servers to increase the speed of applications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smtClean="0">
                <a:solidFill>
                  <a:schemeClr val="tx1"/>
                </a:solidFill>
                <a:effectLst/>
                <a:latin typeface="Museo Sans For Dell" pitchFamily="2" charset="0"/>
                <a:ea typeface="+mn-ea"/>
                <a:cs typeface="+mn-cs"/>
              </a:rPr>
              <a:t>Cold storage is compressed to become even more cost-effective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i="0" kern="1200" dirty="0" smtClean="0">
                <a:solidFill>
                  <a:schemeClr val="tx1"/>
                </a:solidFill>
                <a:effectLst/>
                <a:latin typeface="Museo Sans For Dell" pitchFamily="2" charset="0"/>
                <a:ea typeface="+mn-ea"/>
                <a:cs typeface="+mn-cs"/>
              </a:rPr>
              <a:t>Data is made more controllable, more highly available, and more secure.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i="0" kern="1200" dirty="0" smtClean="0">
              <a:solidFill>
                <a:schemeClr val="tx1"/>
              </a:solidFill>
              <a:effectLst/>
              <a:latin typeface="Museo Sans For Dell" pitchFamily="2"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useo Sans For Dell" pitchFamily="2" charset="0"/>
                <a:ea typeface="+mn-ea"/>
                <a:cs typeface="+mn-cs"/>
              </a:rPr>
              <a:t>Let’s look</a:t>
            </a:r>
            <a:r>
              <a:rPr lang="en-US" sz="1200" b="0" i="0" kern="1200" baseline="0" dirty="0" smtClean="0">
                <a:solidFill>
                  <a:schemeClr val="tx1"/>
                </a:solidFill>
                <a:effectLst/>
                <a:latin typeface="Museo Sans For Dell" pitchFamily="2" charset="0"/>
                <a:ea typeface="+mn-ea"/>
                <a:cs typeface="+mn-cs"/>
              </a:rPr>
              <a:t> at an overview of 6.x enhancements…</a:t>
            </a:r>
            <a:endParaRPr lang="en-US" sz="1200" b="0" i="0" kern="1200" dirty="0" smtClean="0">
              <a:solidFill>
                <a:schemeClr val="tx1"/>
              </a:solidFill>
              <a:effectLst/>
              <a:latin typeface="Museo Sans For Dell" pitchFamily="2" charset="0"/>
              <a:ea typeface="+mn-ea"/>
              <a:cs typeface="+mn-cs"/>
            </a:endParaRPr>
          </a:p>
          <a:p>
            <a:endParaRPr lang="en-US" b="0" dirty="0"/>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6</a:t>
            </a:fld>
            <a:endParaRPr lang="en-US" dirty="0"/>
          </a:p>
        </p:txBody>
      </p:sp>
    </p:spTree>
    <p:extLst>
      <p:ext uri="{BB962C8B-B14F-4D97-AF65-F5344CB8AC3E}">
        <p14:creationId xmlns:p14="http://schemas.microsoft.com/office/powerpoint/2010/main" val="90931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[History</a:t>
            </a:r>
            <a:r>
              <a:rPr lang="en-US" i="0" baseline="0" dirty="0" smtClean="0"/>
              <a:t> of SC releases.  Next slide summarizes the strategy/theme of SC 6.x]</a:t>
            </a:r>
            <a:endParaRPr lang="en-US" i="0" dirty="0"/>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pPr>
                <a:defRPr/>
              </a:pPr>
              <a:t>7</a:t>
            </a:fld>
            <a:endParaRPr lang="en-US" dirty="0"/>
          </a:p>
        </p:txBody>
      </p:sp>
    </p:spTree>
    <p:extLst>
      <p:ext uri="{BB962C8B-B14F-4D97-AF65-F5344CB8AC3E}">
        <p14:creationId xmlns:p14="http://schemas.microsoft.com/office/powerpoint/2010/main" val="3965032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[Briefly highlight features as slide builds – detail comes later.]</a:t>
            </a:r>
            <a:endParaRPr lang="en-US" i="1" dirty="0" smtClean="0"/>
          </a:p>
          <a:p>
            <a:endParaRPr lang="en-US" dirty="0" smtClean="0"/>
          </a:p>
          <a:p>
            <a:r>
              <a:rPr lang="en-US" dirty="0" smtClean="0"/>
              <a:t>Here</a:t>
            </a:r>
            <a:r>
              <a:rPr lang="en-US" baseline="0" dirty="0" smtClean="0"/>
              <a:t> are the major enhancement categories the comprise the SC 6.5 release – we’ll look at the details later in presentation.  </a:t>
            </a:r>
          </a:p>
          <a:p>
            <a:endParaRPr lang="en-US" dirty="0" smtClean="0"/>
          </a:p>
          <a:p>
            <a:pPr marL="171450" indent="-171450">
              <a:buFont typeface="Arial" panose="020B0604020202020204" pitchFamily="34" charset="0"/>
              <a:buChar char="•"/>
            </a:pPr>
            <a:r>
              <a:rPr lang="en-US" b="1" dirty="0" smtClean="0"/>
              <a:t>100% greater capacity – </a:t>
            </a:r>
            <a:r>
              <a:rPr lang="en-US" dirty="0" smtClean="0"/>
              <a:t>Storage Center systems</a:t>
            </a:r>
            <a:r>
              <a:rPr lang="en-US" baseline="0" dirty="0" smtClean="0"/>
              <a:t> are now </a:t>
            </a:r>
            <a:r>
              <a:rPr lang="en-US" dirty="0" smtClean="0"/>
              <a:t>tested</a:t>
            </a:r>
            <a:r>
              <a:rPr lang="en-US" baseline="0" dirty="0" smtClean="0"/>
              <a:t> and supported up to 2PB addressable capacity – a phenomenal amount of data for one array!  </a:t>
            </a:r>
          </a:p>
          <a:p>
            <a:pPr marL="628650" lvl="1" indent="-171450">
              <a:buFont typeface="Arial" panose="020B0604020202020204" pitchFamily="34" charset="0"/>
              <a:buChar char="•"/>
            </a:pPr>
            <a:r>
              <a:rPr lang="en-US" baseline="0" dirty="0" smtClean="0"/>
              <a:t>Demonstrates Storage Center’s suitability for very large enterprise datacenters</a:t>
            </a:r>
          </a:p>
          <a:p>
            <a:pPr marL="628650" lvl="1" indent="-171450">
              <a:buFont typeface="Arial" panose="020B0604020202020204" pitchFamily="34" charset="0"/>
              <a:buChar char="•"/>
            </a:pPr>
            <a:r>
              <a:rPr lang="en-US" baseline="0" dirty="0" smtClean="0"/>
              <a:t>Enabled by </a:t>
            </a:r>
            <a:r>
              <a:rPr lang="en-US" u="sng" baseline="0" dirty="0" smtClean="0"/>
              <a:t>ongoing i</a:t>
            </a:r>
            <a:r>
              <a:rPr lang="en-US" u="sng" dirty="0" smtClean="0"/>
              <a:t>mprovements in the efficiencies of our storage algorithms</a:t>
            </a:r>
            <a:r>
              <a:rPr lang="en-US" dirty="0" smtClean="0"/>
              <a:t>,</a:t>
            </a:r>
            <a:r>
              <a:rPr lang="en-US" baseline="0" dirty="0" smtClean="0"/>
              <a:t> as well as </a:t>
            </a:r>
            <a:r>
              <a:rPr lang="en-US" u="sng" baseline="0" dirty="0" smtClean="0"/>
              <a:t>broadening test coverage</a:t>
            </a:r>
            <a:r>
              <a:rPr lang="en-US" baseline="0" dirty="0" smtClean="0"/>
              <a:t>, due to increasing high end demand from our enterprise customers.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1" dirty="0" smtClean="0"/>
              <a:t>Efficiency and cost reduction –</a:t>
            </a:r>
            <a:r>
              <a:rPr lang="en-US" b="1" baseline="0" dirty="0" smtClean="0"/>
              <a:t> </a:t>
            </a:r>
            <a:r>
              <a:rPr lang="en-US" baseline="0" dirty="0" smtClean="0"/>
              <a:t>In addition to increasing overall capacity, we’re also </a:t>
            </a:r>
            <a:r>
              <a:rPr lang="en-US" u="sng" baseline="0" dirty="0" smtClean="0"/>
              <a:t>making that capacity more efficient then ever before</a:t>
            </a:r>
            <a:r>
              <a:rPr lang="en-US" u="none" baseline="0" dirty="0" smtClean="0"/>
              <a:t> </a:t>
            </a:r>
            <a:r>
              <a:rPr lang="en-US" baseline="0" dirty="0" smtClean="0"/>
              <a:t>with the addition of new block-level compression  </a:t>
            </a:r>
          </a:p>
          <a:p>
            <a:pPr marL="628650" lvl="1" indent="-171450">
              <a:buFont typeface="Arial" panose="020B0604020202020204" pitchFamily="34" charset="0"/>
              <a:buChar char="•"/>
            </a:pPr>
            <a:r>
              <a:rPr lang="en-US" i="1" baseline="0" dirty="0" smtClean="0"/>
              <a:t>[NOTE: Make sure viewer understands 100% capacity increase does NOT come from Compression – i.e., Compression is a separate benefit offering even more capacity and cost savings.]</a:t>
            </a:r>
            <a:endParaRPr lang="en-US" i="1"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1" dirty="0" smtClean="0"/>
              <a:t>Enhanced availability –</a:t>
            </a:r>
            <a:r>
              <a:rPr lang="en-US" b="1" baseline="0" dirty="0" smtClean="0"/>
              <a:t> </a:t>
            </a:r>
            <a:r>
              <a:rPr lang="en-US" baseline="0" dirty="0" smtClean="0"/>
              <a:t>…we’ve added a number of enhancements that provide greater coverage for data backup and protection, enabling new levels of business continuity and more robust DR plans.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1" dirty="0" smtClean="0"/>
              <a:t>Application acceleration</a:t>
            </a:r>
            <a:r>
              <a:rPr lang="en-US" b="1" baseline="0" dirty="0" smtClean="0"/>
              <a:t> </a:t>
            </a:r>
            <a:r>
              <a:rPr lang="en-US" b="1" dirty="0" smtClean="0"/>
              <a:t> –</a:t>
            </a:r>
            <a:r>
              <a:rPr lang="en-US" b="1" baseline="0" dirty="0" smtClean="0"/>
              <a:t> </a:t>
            </a:r>
            <a:r>
              <a:rPr lang="en-US" baseline="0" dirty="0" smtClean="0"/>
              <a:t>…we’re moving hot data closer to the server with server-side cache clusters, making business-critical applications run faster</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1" dirty="0" smtClean="0"/>
              <a:t>Service</a:t>
            </a:r>
            <a:r>
              <a:rPr lang="en-US" b="1" baseline="0" dirty="0" smtClean="0"/>
              <a:t> provider optimization</a:t>
            </a:r>
            <a:r>
              <a:rPr lang="en-US" b="1" dirty="0" smtClean="0"/>
              <a:t> –</a:t>
            </a:r>
            <a:r>
              <a:rPr lang="en-US" b="1" baseline="0" dirty="0" smtClean="0"/>
              <a:t> </a:t>
            </a:r>
            <a:r>
              <a:rPr lang="en-US" baseline="0" dirty="0" smtClean="0"/>
              <a:t>…we’re enabling new strategies for service providers and large multi-department organizations with new capabilities for interacting with virtualized networks.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1" dirty="0" smtClean="0"/>
              <a:t>Data-at-Rest Security –</a:t>
            </a:r>
            <a:r>
              <a:rPr lang="en-US" b="1" baseline="0" dirty="0" smtClean="0"/>
              <a:t> </a:t>
            </a:r>
            <a:r>
              <a:rPr lang="en-US" baseline="0" dirty="0" smtClean="0"/>
              <a:t>…and we’re enabling greater degrees of security and compliance with Data-at-Rest encryption technology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Let’s look at each of these features in greater detail.</a:t>
            </a:r>
          </a:p>
        </p:txBody>
      </p:sp>
      <p:sp>
        <p:nvSpPr>
          <p:cNvPr id="4" name="Date Placeholder 3"/>
          <p:cNvSpPr>
            <a:spLocks noGrp="1"/>
          </p:cNvSpPr>
          <p:nvPr>
            <p:ph type="dt" idx="10"/>
          </p:nvPr>
        </p:nvSpPr>
        <p:spPr>
          <a:xfrm>
            <a:off x="4002302" y="0"/>
            <a:ext cx="3000133" cy="458452"/>
          </a:xfrm>
          <a:prstGeom prst="rect">
            <a:avLst/>
          </a:prstGeom>
        </p:spPr>
        <p:txBody>
          <a:bodyPr/>
          <a:lstStyle/>
          <a:p>
            <a:pPr>
              <a:defRPr/>
            </a:pP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FA04BB6B-BEDE-48E4-970F-8DFC0D4B5AE7}"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300423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12</a:t>
            </a:fld>
            <a:endParaRPr lang="en-US" dirty="0"/>
          </a:p>
        </p:txBody>
      </p:sp>
    </p:spTree>
    <p:extLst>
      <p:ext uri="{BB962C8B-B14F-4D97-AF65-F5344CB8AC3E}">
        <p14:creationId xmlns:p14="http://schemas.microsoft.com/office/powerpoint/2010/main" val="3071259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274320"/>
            <a:ext cx="6896999" cy="1661993"/>
          </a:xfrm>
        </p:spPr>
        <p:txBody>
          <a:bodyPr wrap="square" anchor="b" anchorCtr="0">
            <a:normAutofit/>
          </a:bodyPr>
          <a:lstStyle>
            <a:lvl1pPr algn="l">
              <a:lnSpc>
                <a:spcPct val="100000"/>
              </a:lnSpc>
              <a:spcAft>
                <a:spcPts val="0"/>
              </a:spcAft>
              <a:defRPr sz="5400" b="0" i="0" baseline="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 </a:t>
            </a:r>
            <a:br>
              <a:rPr lang="en-US" dirty="0" smtClean="0"/>
            </a:br>
            <a:r>
              <a:rPr lang="en-US" dirty="0" smtClean="0"/>
              <a:t>title slide</a:t>
            </a:r>
          </a:p>
        </p:txBody>
      </p:sp>
      <p:sp>
        <p:nvSpPr>
          <p:cNvPr id="361477" name="Text Placeholder 12"/>
          <p:cNvSpPr>
            <a:spLocks noGrp="1"/>
          </p:cNvSpPr>
          <p:nvPr>
            <p:ph type="subTitle" idx="1"/>
          </p:nvPr>
        </p:nvSpPr>
        <p:spPr>
          <a:xfrm>
            <a:off x="274320" y="2286000"/>
            <a:ext cx="6896100" cy="276999"/>
          </a:xfr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sp>
        <p:nvSpPr>
          <p:cNvPr id="10" name="Rectangle 9"/>
          <p:cNvSpPr/>
          <p:nvPr/>
        </p:nvSpPr>
        <p:spPr bwMode="gray">
          <a:xfrm>
            <a:off x="1" y="4772025"/>
            <a:ext cx="1000125" cy="371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pic>
        <p:nvPicPr>
          <p:cNvPr id="6" name="Picture 5" descr="dell_blue_lrg_logo.png"/>
          <p:cNvPicPr>
            <a:picLocks noChangeAspect="1"/>
          </p:cNvPicPr>
          <p:nvPr userDrawn="1"/>
        </p:nvPicPr>
        <p:blipFill>
          <a:blip r:embed="rId2" cstate="screen"/>
          <a:stretch>
            <a:fillRect/>
          </a:stretch>
        </p:blipFill>
        <p:spPr bwMode="black">
          <a:xfrm>
            <a:off x="8278311" y="4298862"/>
            <a:ext cx="599303" cy="599303"/>
          </a:xfrm>
          <a:prstGeom prst="rect">
            <a:avLst/>
          </a:prstGeom>
        </p:spPr>
      </p:pic>
    </p:spTree>
    <p:extLst>
      <p:ext uri="{BB962C8B-B14F-4D97-AF65-F5344CB8AC3E}">
        <p14:creationId xmlns:p14="http://schemas.microsoft.com/office/powerpoint/2010/main" val="2730887216"/>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64797"/>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1775402808"/>
      </p:ext>
    </p:ext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_Only">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462915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5" y="4670013"/>
            <a:ext cx="573025" cy="429769"/>
          </a:xfrm>
          <a:prstGeom prst="rect">
            <a:avLst/>
          </a:prstGeom>
        </p:spPr>
      </p:pic>
      <p:sp>
        <p:nvSpPr>
          <p:cNvPr id="9" name="Slide Number Placeholder 5"/>
          <p:cNvSpPr>
            <a:spLocks noGrp="1"/>
          </p:cNvSpPr>
          <p:nvPr>
            <p:ph type="sldNum" sz="quarter" idx="4"/>
          </p:nvPr>
        </p:nvSpPr>
        <p:spPr>
          <a:xfrm>
            <a:off x="439739" y="4823647"/>
            <a:ext cx="260349" cy="114299"/>
          </a:xfrm>
          <a:prstGeom prst="rect">
            <a:avLst/>
          </a:prstGeom>
        </p:spPr>
        <p:txBody>
          <a:bodyPr vert="horz" lIns="0" tIns="0" rIns="91440" bIns="0" rtlCol="0" anchor="ctr"/>
          <a:lstStyle>
            <a:lvl1pPr algn="l">
              <a:defRPr sz="675">
                <a:solidFill>
                  <a:schemeClr val="bg2">
                    <a:lumMod val="60000"/>
                    <a:lumOff val="40000"/>
                  </a:schemeClr>
                </a:solidFill>
                <a:latin typeface="Museo Sans For Dell" pitchFamily="2" charset="0"/>
              </a:defRPr>
            </a:lvl1pPr>
          </a:lstStyle>
          <a:p>
            <a:fld id="{DBD5246C-868F-410A-AE52-FE248EDADC46}" type="slidenum">
              <a:rPr lang="en-US" smtClean="0"/>
              <a:pPr/>
              <a:t>‹#›</a:t>
            </a:fld>
            <a:endParaRPr lang="en-US" dirty="0"/>
          </a:p>
        </p:txBody>
      </p:sp>
      <p:sp>
        <p:nvSpPr>
          <p:cNvPr id="10" name="Title 1"/>
          <p:cNvSpPr>
            <a:spLocks noGrp="1"/>
          </p:cNvSpPr>
          <p:nvPr>
            <p:ph type="title" hasCustomPrompt="1"/>
          </p:nvPr>
        </p:nvSpPr>
        <p:spPr>
          <a:xfrm>
            <a:off x="425904" y="196172"/>
            <a:ext cx="8239126" cy="640170"/>
          </a:xfrm>
        </p:spPr>
        <p:txBody>
          <a:bodyPr wrap="square" anchor="t"/>
          <a:lstStyle>
            <a:lvl1pPr>
              <a:lnSpc>
                <a:spcPct val="90000"/>
              </a:lnSpc>
              <a:defRPr sz="24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11" name="Date Placeholder 8"/>
          <p:cNvSpPr>
            <a:spLocks noGrp="1"/>
          </p:cNvSpPr>
          <p:nvPr>
            <p:ph type="dt" sz="half" idx="2"/>
          </p:nvPr>
        </p:nvSpPr>
        <p:spPr>
          <a:xfrm>
            <a:off x="1828801" y="4821175"/>
            <a:ext cx="914401" cy="114299"/>
          </a:xfrm>
          <a:prstGeom prst="rect">
            <a:avLst/>
          </a:prstGeom>
        </p:spPr>
        <p:txBody>
          <a:bodyPr vert="horz" lIns="91440" tIns="45720" rIns="91440" bIns="45720" rtlCol="0" anchor="ctr"/>
          <a:lstStyle>
            <a:lvl1pPr algn="l" rtl="0" fontAlgn="base">
              <a:spcBef>
                <a:spcPct val="0"/>
              </a:spcBef>
              <a:spcAft>
                <a:spcPct val="0"/>
              </a:spcAft>
              <a:defRPr lang="en-US" sz="750" kern="1200" smtClean="0">
                <a:solidFill>
                  <a:schemeClr val="bg2">
                    <a:lumMod val="60000"/>
                    <a:lumOff val="40000"/>
                  </a:schemeClr>
                </a:solidFill>
                <a:latin typeface="Museo Sans For Dell" pitchFamily="2" charset="0"/>
                <a:ea typeface="+mn-ea"/>
                <a:cs typeface="+mn-cs"/>
              </a:defRPr>
            </a:lvl1pPr>
          </a:lstStyle>
          <a:p>
            <a:fld id="{BEC21B2A-3096-494E-9123-2989D3AEA588}" type="datetime1">
              <a:rPr lang="en-US" smtClean="0"/>
              <a:pPr/>
              <a:t>10/23/2015</a:t>
            </a:fld>
            <a:endParaRPr lang="en-US" dirty="0"/>
          </a:p>
        </p:txBody>
      </p:sp>
    </p:spTree>
    <p:extLst>
      <p:ext uri="{BB962C8B-B14F-4D97-AF65-F5344CB8AC3E}">
        <p14:creationId xmlns:p14="http://schemas.microsoft.com/office/powerpoint/2010/main" val="3360134286"/>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96172"/>
            <a:ext cx="8239126" cy="640170"/>
          </a:xfrm>
        </p:spPr>
        <p:txBody>
          <a:bodyPr wrap="square" anchor="t"/>
          <a:lstStyle>
            <a:lvl1pPr>
              <a:lnSpc>
                <a:spcPct val="90000"/>
              </a:lnSpc>
              <a:defRPr sz="24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457200" y="960120"/>
            <a:ext cx="8229600" cy="3566160"/>
          </a:xfrm>
        </p:spPr>
        <p:txBody>
          <a:bodyPr lIns="0" tIns="0" rIns="0" bIns="0"/>
          <a:lstStyle>
            <a:lvl1pPr>
              <a:spcBef>
                <a:spcPts val="75"/>
              </a:spcBef>
              <a:spcAft>
                <a:spcPts val="75"/>
              </a:spcAft>
              <a:defRPr sz="1500">
                <a:solidFill>
                  <a:schemeClr val="bg2"/>
                </a:solidFill>
                <a:latin typeface="Museo Sans For Dell" pitchFamily="2" charset="0"/>
              </a:defRPr>
            </a:lvl1pPr>
            <a:lvl2pPr>
              <a:spcBef>
                <a:spcPts val="75"/>
              </a:spcBef>
              <a:spcAft>
                <a:spcPts val="75"/>
              </a:spcAft>
              <a:buFont typeface="Museo Sans For Dell" pitchFamily="2" charset="0"/>
              <a:buChar char="–"/>
              <a:defRPr sz="1350">
                <a:solidFill>
                  <a:schemeClr val="bg2"/>
                </a:solidFill>
                <a:latin typeface="Museo Sans For Dell" pitchFamily="2" charset="0"/>
              </a:defRPr>
            </a:lvl2pPr>
            <a:lvl3pPr>
              <a:spcBef>
                <a:spcPts val="75"/>
              </a:spcBef>
              <a:spcAft>
                <a:spcPts val="75"/>
              </a:spcAft>
              <a:defRPr sz="1200">
                <a:solidFill>
                  <a:schemeClr val="bg2"/>
                </a:solidFill>
                <a:latin typeface="Museo Sans For Dell" pitchFamily="2" charset="0"/>
              </a:defRPr>
            </a:lvl3pPr>
            <a:lvl4pPr>
              <a:spcBef>
                <a:spcPts val="75"/>
              </a:spcBef>
              <a:spcAft>
                <a:spcPts val="75"/>
              </a:spcAft>
              <a:defRPr sz="1050" baseline="0">
                <a:solidFill>
                  <a:schemeClr val="bg2"/>
                </a:solidFill>
                <a:latin typeface="Museo Sans For Dell" pitchFamily="2" charset="0"/>
              </a:defRPr>
            </a:lvl4pPr>
            <a:lvl5pPr>
              <a:spcBef>
                <a:spcPts val="75"/>
              </a:spcBef>
              <a:spcAft>
                <a:spcPts val="75"/>
              </a:spcAft>
              <a:buClr>
                <a:schemeClr val="accent1"/>
              </a:buClr>
              <a:defRPr sz="900">
                <a:solidFill>
                  <a:schemeClr val="bg2"/>
                </a:solidFill>
                <a:latin typeface="Museo Sans For Dell" pitchFamily="2"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20" name="Straight Connector 19"/>
          <p:cNvCxnSpPr>
            <a:cxnSpLocks noChangeShapeType="1"/>
          </p:cNvCxnSpPr>
          <p:nvPr/>
        </p:nvCxnSpPr>
        <p:spPr bwMode="auto">
          <a:xfrm>
            <a:off x="457200" y="4629150"/>
            <a:ext cx="8229600" cy="0"/>
          </a:xfrm>
          <a:prstGeom prst="line">
            <a:avLst/>
          </a:prstGeom>
          <a:noFill/>
          <a:ln w="9525">
            <a:solidFill>
              <a:srgbClr val="AAAAAA"/>
            </a:solidFill>
            <a:round/>
            <a:headEnd/>
            <a:tailEnd/>
          </a:ln>
        </p:spPr>
      </p:cxnSp>
      <p:pic>
        <p:nvPicPr>
          <p:cNvPr id="14" name="Picture 13" descr="dell_gray_logo.png"/>
          <p:cNvPicPr>
            <a:picLocks noChangeAspect="1"/>
          </p:cNvPicPr>
          <p:nvPr/>
        </p:nvPicPr>
        <p:blipFill>
          <a:blip r:embed="rId2" cstate="screen"/>
          <a:stretch>
            <a:fillRect/>
          </a:stretch>
        </p:blipFill>
        <p:spPr>
          <a:xfrm>
            <a:off x="8193025" y="4670013"/>
            <a:ext cx="573025" cy="429769"/>
          </a:xfrm>
          <a:prstGeom prst="rect">
            <a:avLst/>
          </a:prstGeom>
        </p:spPr>
      </p:pic>
      <p:sp>
        <p:nvSpPr>
          <p:cNvPr id="16" name="Slide Number Placeholder 5"/>
          <p:cNvSpPr>
            <a:spLocks noGrp="1"/>
          </p:cNvSpPr>
          <p:nvPr>
            <p:ph type="sldNum" sz="quarter" idx="4"/>
          </p:nvPr>
        </p:nvSpPr>
        <p:spPr>
          <a:xfrm>
            <a:off x="435537" y="4823646"/>
            <a:ext cx="260349" cy="114299"/>
          </a:xfrm>
          <a:prstGeom prst="rect">
            <a:avLst/>
          </a:prstGeom>
        </p:spPr>
        <p:txBody>
          <a:bodyPr vert="horz" lIns="0" tIns="0" rIns="91440" bIns="0" rtlCol="0" anchor="ctr"/>
          <a:lstStyle>
            <a:lvl1pPr algn="l">
              <a:defRPr sz="675">
                <a:solidFill>
                  <a:schemeClr val="bg2">
                    <a:lumMod val="60000"/>
                    <a:lumOff val="40000"/>
                  </a:schemeClr>
                </a:solidFill>
                <a:latin typeface="Museo Sans For Dell" pitchFamily="2" charset="0"/>
              </a:defRPr>
            </a:lvl1pPr>
          </a:lstStyle>
          <a:p>
            <a:fld id="{DBD5246C-868F-410A-AE52-FE248EDADC46}" type="slidenum">
              <a:rPr lang="en-US" smtClean="0"/>
              <a:pPr/>
              <a:t>‹#›</a:t>
            </a:fld>
            <a:endParaRPr lang="en-US" dirty="0"/>
          </a:p>
        </p:txBody>
      </p:sp>
      <p:sp>
        <p:nvSpPr>
          <p:cNvPr id="18" name="Date Placeholder 8"/>
          <p:cNvSpPr>
            <a:spLocks noGrp="1"/>
          </p:cNvSpPr>
          <p:nvPr>
            <p:ph type="dt" sz="half" idx="2"/>
          </p:nvPr>
        </p:nvSpPr>
        <p:spPr>
          <a:xfrm>
            <a:off x="1828801" y="4821175"/>
            <a:ext cx="914401" cy="114299"/>
          </a:xfrm>
          <a:prstGeom prst="rect">
            <a:avLst/>
          </a:prstGeom>
        </p:spPr>
        <p:txBody>
          <a:bodyPr vert="horz" lIns="91440" tIns="45720" rIns="91440" bIns="45720" rtlCol="0" anchor="ctr"/>
          <a:lstStyle>
            <a:lvl1pPr algn="l" rtl="0" fontAlgn="base">
              <a:spcBef>
                <a:spcPct val="0"/>
              </a:spcBef>
              <a:spcAft>
                <a:spcPct val="0"/>
              </a:spcAft>
              <a:defRPr lang="en-US" sz="750" kern="1200" smtClean="0">
                <a:solidFill>
                  <a:schemeClr val="bg2">
                    <a:lumMod val="60000"/>
                    <a:lumOff val="40000"/>
                  </a:schemeClr>
                </a:solidFill>
                <a:latin typeface="Museo Sans For Dell" pitchFamily="2" charset="0"/>
                <a:ea typeface="+mn-ea"/>
                <a:cs typeface="+mn-cs"/>
              </a:defRPr>
            </a:lvl1pPr>
          </a:lstStyle>
          <a:p>
            <a:fld id="{DA5ED237-BA49-494A-B3B3-DDC72CDA5986}" type="datetime1">
              <a:rPr lang="en-US" smtClean="0"/>
              <a:pPr/>
              <a:t>10/23/2015</a:t>
            </a:fld>
            <a:endParaRPr lang="en-US" dirty="0"/>
          </a:p>
        </p:txBody>
      </p:sp>
    </p:spTree>
    <p:extLst>
      <p:ext uri="{BB962C8B-B14F-4D97-AF65-F5344CB8AC3E}">
        <p14:creationId xmlns:p14="http://schemas.microsoft.com/office/powerpoint/2010/main" val="1871169453"/>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cxnSp>
        <p:nvCxnSpPr>
          <p:cNvPr id="18" name="Straight Connector 17"/>
          <p:cNvCxnSpPr>
            <a:cxnSpLocks noChangeShapeType="1"/>
          </p:cNvCxnSpPr>
          <p:nvPr/>
        </p:nvCxnSpPr>
        <p:spPr bwMode="auto">
          <a:xfrm>
            <a:off x="457200" y="4629150"/>
            <a:ext cx="8229600" cy="0"/>
          </a:xfrm>
          <a:prstGeom prst="line">
            <a:avLst/>
          </a:prstGeom>
          <a:noFill/>
          <a:ln w="9525">
            <a:solidFill>
              <a:srgbClr val="AAAAAA"/>
            </a:solidFill>
            <a:round/>
            <a:headEnd/>
            <a:tailEnd/>
          </a:ln>
        </p:spPr>
      </p:cxnSp>
      <p:pic>
        <p:nvPicPr>
          <p:cNvPr id="16" name="Picture 15" descr="dell_gray_logo.png"/>
          <p:cNvPicPr>
            <a:picLocks noChangeAspect="1"/>
          </p:cNvPicPr>
          <p:nvPr/>
        </p:nvPicPr>
        <p:blipFill>
          <a:blip r:embed="rId2" cstate="screen"/>
          <a:stretch>
            <a:fillRect/>
          </a:stretch>
        </p:blipFill>
        <p:spPr>
          <a:xfrm>
            <a:off x="8193025" y="4670013"/>
            <a:ext cx="573025" cy="429769"/>
          </a:xfrm>
          <a:prstGeom prst="rect">
            <a:avLst/>
          </a:prstGeom>
        </p:spPr>
      </p:pic>
      <p:sp>
        <p:nvSpPr>
          <p:cNvPr id="8" name="Slide Number Placeholder 5"/>
          <p:cNvSpPr>
            <a:spLocks noGrp="1"/>
          </p:cNvSpPr>
          <p:nvPr>
            <p:ph type="sldNum" sz="quarter" idx="4"/>
          </p:nvPr>
        </p:nvSpPr>
        <p:spPr>
          <a:xfrm>
            <a:off x="435537" y="4823646"/>
            <a:ext cx="260349" cy="114299"/>
          </a:xfrm>
          <a:prstGeom prst="rect">
            <a:avLst/>
          </a:prstGeom>
        </p:spPr>
        <p:txBody>
          <a:bodyPr vert="horz" lIns="0" tIns="0" rIns="91440" bIns="0" rtlCol="0" anchor="ctr"/>
          <a:lstStyle>
            <a:lvl1pPr algn="l">
              <a:defRPr sz="675">
                <a:solidFill>
                  <a:schemeClr val="bg2">
                    <a:lumMod val="60000"/>
                    <a:lumOff val="40000"/>
                  </a:schemeClr>
                </a:solidFill>
                <a:latin typeface="Museo Sans For Dell" pitchFamily="2" charset="0"/>
              </a:defRPr>
            </a:lvl1pPr>
          </a:lstStyle>
          <a:p>
            <a:fld id="{DBD5246C-868F-410A-AE52-FE248EDADC46}" type="slidenum">
              <a:rPr lang="en-US" smtClean="0"/>
              <a:pPr/>
              <a:t>‹#›</a:t>
            </a:fld>
            <a:endParaRPr lang="en-US" dirty="0"/>
          </a:p>
        </p:txBody>
      </p:sp>
      <p:sp>
        <p:nvSpPr>
          <p:cNvPr id="9" name="Date Placeholder 8"/>
          <p:cNvSpPr>
            <a:spLocks noGrp="1"/>
          </p:cNvSpPr>
          <p:nvPr>
            <p:ph type="dt" sz="half" idx="2"/>
          </p:nvPr>
        </p:nvSpPr>
        <p:spPr>
          <a:xfrm>
            <a:off x="1828801" y="4821175"/>
            <a:ext cx="914401" cy="114299"/>
          </a:xfrm>
          <a:prstGeom prst="rect">
            <a:avLst/>
          </a:prstGeom>
        </p:spPr>
        <p:txBody>
          <a:bodyPr vert="horz" lIns="91440" tIns="45720" rIns="91440" bIns="45720" rtlCol="0" anchor="ctr"/>
          <a:lstStyle>
            <a:lvl1pPr algn="l" rtl="0" fontAlgn="base">
              <a:spcBef>
                <a:spcPct val="0"/>
              </a:spcBef>
              <a:spcAft>
                <a:spcPct val="0"/>
              </a:spcAft>
              <a:defRPr lang="en-US" sz="750" kern="1200" smtClean="0">
                <a:solidFill>
                  <a:schemeClr val="bg2">
                    <a:lumMod val="60000"/>
                    <a:lumOff val="40000"/>
                  </a:schemeClr>
                </a:solidFill>
                <a:latin typeface="Museo Sans For Dell" pitchFamily="2" charset="0"/>
                <a:ea typeface="+mn-ea"/>
                <a:cs typeface="+mn-cs"/>
              </a:defRPr>
            </a:lvl1pPr>
          </a:lstStyle>
          <a:p>
            <a:fld id="{630BBFFE-C5E9-46F1-9426-174141C09A9C}" type="datetime1">
              <a:rPr lang="en-US" smtClean="0"/>
              <a:pPr/>
              <a:t>10/23/2015</a:t>
            </a:fld>
            <a:endParaRPr lang="en-US" dirty="0"/>
          </a:p>
        </p:txBody>
      </p:sp>
    </p:spTree>
    <p:extLst>
      <p:ext uri="{BB962C8B-B14F-4D97-AF65-F5344CB8AC3E}">
        <p14:creationId xmlns:p14="http://schemas.microsoft.com/office/powerpoint/2010/main" val="219024117"/>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342900"/>
            <a:ext cx="3657600" cy="27432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24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sp>
        <p:nvSpPr>
          <p:cNvPr id="9" name="Slide Number Placeholder 5"/>
          <p:cNvSpPr>
            <a:spLocks noGrp="1"/>
          </p:cNvSpPr>
          <p:nvPr>
            <p:ph type="sldNum" sz="quarter" idx="4"/>
          </p:nvPr>
        </p:nvSpPr>
        <p:spPr>
          <a:xfrm>
            <a:off x="435537" y="4823646"/>
            <a:ext cx="260349" cy="114299"/>
          </a:xfrm>
          <a:prstGeom prst="rect">
            <a:avLst/>
          </a:prstGeom>
        </p:spPr>
        <p:txBody>
          <a:bodyPr vert="horz" lIns="0" tIns="0" rIns="91440" bIns="0" rtlCol="0" anchor="ctr"/>
          <a:lstStyle>
            <a:lvl1pPr algn="l">
              <a:defRPr sz="675">
                <a:solidFill>
                  <a:schemeClr val="bg2">
                    <a:lumMod val="60000"/>
                    <a:lumOff val="40000"/>
                  </a:schemeClr>
                </a:solidFill>
                <a:latin typeface="Museo Sans For Dell" pitchFamily="2" charset="0"/>
              </a:defRPr>
            </a:lvl1pPr>
          </a:lstStyle>
          <a:p>
            <a:fld id="{DBD5246C-868F-410A-AE52-FE248EDADC46}" type="slidenum">
              <a:rPr lang="en-US" smtClean="0"/>
              <a:pPr/>
              <a:t>‹#›</a:t>
            </a:fld>
            <a:endParaRPr lang="en-US" dirty="0"/>
          </a:p>
        </p:txBody>
      </p:sp>
      <p:sp>
        <p:nvSpPr>
          <p:cNvPr id="7" name="Date Placeholder 8"/>
          <p:cNvSpPr>
            <a:spLocks noGrp="1"/>
          </p:cNvSpPr>
          <p:nvPr>
            <p:ph type="dt" sz="half" idx="2"/>
          </p:nvPr>
        </p:nvSpPr>
        <p:spPr>
          <a:xfrm>
            <a:off x="1828801" y="4821175"/>
            <a:ext cx="914401" cy="114299"/>
          </a:xfrm>
          <a:prstGeom prst="rect">
            <a:avLst/>
          </a:prstGeom>
        </p:spPr>
        <p:txBody>
          <a:bodyPr vert="horz" lIns="91440" tIns="45720" rIns="91440" bIns="45720" rtlCol="0" anchor="ctr"/>
          <a:lstStyle>
            <a:lvl1pPr algn="l" rtl="0" fontAlgn="base">
              <a:spcBef>
                <a:spcPct val="0"/>
              </a:spcBef>
              <a:spcAft>
                <a:spcPct val="0"/>
              </a:spcAft>
              <a:defRPr lang="en-US" sz="750" kern="1200" smtClean="0">
                <a:solidFill>
                  <a:schemeClr val="bg2">
                    <a:lumMod val="60000"/>
                    <a:lumOff val="40000"/>
                  </a:schemeClr>
                </a:solidFill>
                <a:latin typeface="Museo Sans For Dell" pitchFamily="2" charset="0"/>
                <a:ea typeface="+mn-ea"/>
                <a:cs typeface="+mn-cs"/>
              </a:defRPr>
            </a:lvl1pPr>
          </a:lstStyle>
          <a:p>
            <a:fld id="{5EC22BE8-83F9-4C18-8DAB-5390261EDED8}" type="datetime1">
              <a:rPr lang="en-US" smtClean="0"/>
              <a:pPr/>
              <a:t>10/23/2015</a:t>
            </a:fld>
            <a:endParaRPr lang="en-US" dirty="0"/>
          </a:p>
        </p:txBody>
      </p:sp>
      <p:sp>
        <p:nvSpPr>
          <p:cNvPr id="8" name="Footer Placeholder 4"/>
          <p:cNvSpPr>
            <a:spLocks noGrp="1"/>
          </p:cNvSpPr>
          <p:nvPr>
            <p:ph type="ftr" sz="quarter" idx="3"/>
          </p:nvPr>
        </p:nvSpPr>
        <p:spPr>
          <a:xfrm>
            <a:off x="742950" y="4822031"/>
            <a:ext cx="1885950" cy="114300"/>
          </a:xfrm>
          <a:prstGeom prst="rect">
            <a:avLst/>
          </a:prstGeom>
        </p:spPr>
        <p:txBody>
          <a:bodyPr vert="horz" lIns="0" tIns="0" rIns="91440" bIns="0" rtlCol="0" anchor="ctr"/>
          <a:lstStyle>
            <a:lvl1pPr algn="l">
              <a:defRPr sz="750">
                <a:solidFill>
                  <a:schemeClr val="bg2">
                    <a:lumMod val="60000"/>
                    <a:lumOff val="40000"/>
                  </a:schemeClr>
                </a:solidFill>
                <a:latin typeface="Museo Sans For Dell" pitchFamily="2" charset="0"/>
              </a:defRPr>
            </a:lvl1pPr>
          </a:lstStyle>
          <a:p>
            <a:r>
              <a:rPr lang="en-US" dirty="0" smtClean="0"/>
              <a:t>Dell Internal Use</a:t>
            </a:r>
            <a:endParaRPr lang="en-US" dirty="0"/>
          </a:p>
        </p:txBody>
      </p:sp>
    </p:spTree>
    <p:extLst>
      <p:ext uri="{BB962C8B-B14F-4D97-AF65-F5344CB8AC3E}">
        <p14:creationId xmlns:p14="http://schemas.microsoft.com/office/powerpoint/2010/main" val="4224841502"/>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2" name="Rectangle 21"/>
          <p:cNvSpPr/>
          <p:nvPr userDrawn="1"/>
        </p:nvSpPr>
        <p:spPr>
          <a:xfrm>
            <a:off x="0" y="-1"/>
            <a:ext cx="9144000" cy="850392"/>
          </a:xfrm>
          <a:prstGeom prst="rect">
            <a:avLst/>
          </a:prstGeom>
          <a:solidFill>
            <a:srgbClr val="7AB800"/>
          </a:solidFill>
          <a:effectLst/>
        </p:spPr>
        <p:txBody>
          <a:bodyPr wrap="square" rtlCol="0" anchor="ctr">
            <a:normAutofit/>
          </a:bodyPr>
          <a:lstStyle/>
          <a:p>
            <a:pPr indent="257175">
              <a:lnSpc>
                <a:spcPct val="90000"/>
              </a:lnSpc>
              <a:spcBef>
                <a:spcPts val="75"/>
              </a:spcBef>
              <a:spcAft>
                <a:spcPts val="75"/>
              </a:spcAft>
            </a:pPr>
            <a:endParaRPr lang="en-US" sz="1800" dirty="0" smtClean="0">
              <a:solidFill>
                <a:srgbClr val="444444"/>
              </a:solidFill>
              <a:latin typeface="Museo For Dell"/>
            </a:endParaRPr>
          </a:p>
        </p:txBody>
      </p:sp>
      <p:cxnSp>
        <p:nvCxnSpPr>
          <p:cNvPr id="26" name="Straight Connector 25"/>
          <p:cNvCxnSpPr>
            <a:cxnSpLocks noChangeShapeType="1"/>
          </p:cNvCxnSpPr>
          <p:nvPr userDrawn="1"/>
        </p:nvCxnSpPr>
        <p:spPr bwMode="auto">
          <a:xfrm>
            <a:off x="457200" y="4629150"/>
            <a:ext cx="8229600" cy="0"/>
          </a:xfrm>
          <a:prstGeom prst="line">
            <a:avLst/>
          </a:prstGeom>
          <a:noFill/>
          <a:ln w="9525">
            <a:solidFill>
              <a:srgbClr val="AAAAAA"/>
            </a:solidFill>
            <a:round/>
            <a:headEnd/>
            <a:tailEnd/>
          </a:ln>
        </p:spPr>
      </p:cxnSp>
      <p:sp>
        <p:nvSpPr>
          <p:cNvPr id="9" name="Title 1"/>
          <p:cNvSpPr>
            <a:spLocks noGrp="1"/>
          </p:cNvSpPr>
          <p:nvPr>
            <p:ph type="title" hasCustomPrompt="1"/>
          </p:nvPr>
        </p:nvSpPr>
        <p:spPr>
          <a:xfrm>
            <a:off x="438151" y="158492"/>
            <a:ext cx="8267701" cy="640170"/>
          </a:xfrm>
          <a:prstGeom prst="rect">
            <a:avLst/>
          </a:prstGeom>
        </p:spPr>
        <p:txBody>
          <a:bodyPr wrap="square" anchor="t"/>
          <a:lstStyle>
            <a:lvl1pPr>
              <a:lnSpc>
                <a:spcPct val="90000"/>
              </a:lnSpc>
              <a:defRPr sz="1800" b="0" baseline="0">
                <a:solidFill>
                  <a:schemeClr val="tx2"/>
                </a:solidFill>
                <a:latin typeface="Museo For Dell" pitchFamily="2" charset="0"/>
              </a:defRPr>
            </a:lvl1pPr>
          </a:lstStyle>
          <a:p>
            <a:r>
              <a:rPr lang="en-US" dirty="0" smtClean="0"/>
              <a:t>Release technical overview (click to edit text)</a:t>
            </a:r>
            <a:endParaRPr lang="en-US" dirty="0"/>
          </a:p>
        </p:txBody>
      </p:sp>
      <p:sp>
        <p:nvSpPr>
          <p:cNvPr id="10" name="Text Placeholder 8"/>
          <p:cNvSpPr>
            <a:spLocks noGrp="1"/>
          </p:cNvSpPr>
          <p:nvPr>
            <p:ph type="body" sz="quarter" idx="11"/>
          </p:nvPr>
        </p:nvSpPr>
        <p:spPr>
          <a:xfrm>
            <a:off x="438150" y="931069"/>
            <a:ext cx="8275320" cy="366903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839812"/>
      </p:ext>
    </p:extLst>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2" name="Rectangle 21"/>
          <p:cNvSpPr/>
          <p:nvPr userDrawn="1"/>
        </p:nvSpPr>
        <p:spPr>
          <a:xfrm>
            <a:off x="0" y="-1"/>
            <a:ext cx="9144000" cy="850392"/>
          </a:xfrm>
          <a:prstGeom prst="rect">
            <a:avLst/>
          </a:prstGeom>
          <a:solidFill>
            <a:srgbClr val="DC5034"/>
          </a:solidFill>
          <a:effectLst/>
        </p:spPr>
        <p:txBody>
          <a:bodyPr wrap="square" rtlCol="0" anchor="ctr">
            <a:normAutofit/>
          </a:bodyPr>
          <a:lstStyle/>
          <a:p>
            <a:pPr indent="257175">
              <a:lnSpc>
                <a:spcPct val="90000"/>
              </a:lnSpc>
              <a:spcBef>
                <a:spcPts val="75"/>
              </a:spcBef>
              <a:spcAft>
                <a:spcPts val="75"/>
              </a:spcAft>
            </a:pPr>
            <a:endParaRPr lang="en-US" sz="1800" dirty="0" smtClean="0">
              <a:solidFill>
                <a:srgbClr val="444444"/>
              </a:solidFill>
              <a:latin typeface="Museo For Dell"/>
            </a:endParaRPr>
          </a:p>
        </p:txBody>
      </p:sp>
      <p:cxnSp>
        <p:nvCxnSpPr>
          <p:cNvPr id="26" name="Straight Connector 25"/>
          <p:cNvCxnSpPr>
            <a:cxnSpLocks noChangeShapeType="1"/>
          </p:cNvCxnSpPr>
          <p:nvPr userDrawn="1"/>
        </p:nvCxnSpPr>
        <p:spPr bwMode="auto">
          <a:xfrm>
            <a:off x="457200" y="4629150"/>
            <a:ext cx="8229600" cy="0"/>
          </a:xfrm>
          <a:prstGeom prst="line">
            <a:avLst/>
          </a:prstGeom>
          <a:noFill/>
          <a:ln w="9525">
            <a:solidFill>
              <a:srgbClr val="AAAAAA"/>
            </a:solidFill>
            <a:round/>
            <a:headEnd/>
            <a:tailEnd/>
          </a:ln>
        </p:spPr>
      </p:cxnSp>
      <p:sp>
        <p:nvSpPr>
          <p:cNvPr id="9" name="Title 1"/>
          <p:cNvSpPr>
            <a:spLocks noGrp="1"/>
          </p:cNvSpPr>
          <p:nvPr>
            <p:ph type="title" hasCustomPrompt="1"/>
          </p:nvPr>
        </p:nvSpPr>
        <p:spPr>
          <a:xfrm>
            <a:off x="438151" y="158492"/>
            <a:ext cx="8267701" cy="640170"/>
          </a:xfrm>
          <a:prstGeom prst="rect">
            <a:avLst/>
          </a:prstGeom>
        </p:spPr>
        <p:txBody>
          <a:bodyPr wrap="square" anchor="t"/>
          <a:lstStyle>
            <a:lvl1pPr>
              <a:lnSpc>
                <a:spcPct val="90000"/>
              </a:lnSpc>
              <a:defRPr sz="1800" b="0" baseline="0">
                <a:solidFill>
                  <a:schemeClr val="tx2"/>
                </a:solidFill>
                <a:latin typeface="Museo For Dell" pitchFamily="2" charset="0"/>
              </a:defRPr>
            </a:lvl1pPr>
          </a:lstStyle>
          <a:p>
            <a:r>
              <a:rPr lang="en-US" dirty="0" smtClean="0"/>
              <a:t>Release technical overview (click to edit text)</a:t>
            </a:r>
            <a:endParaRPr lang="en-US" dirty="0"/>
          </a:p>
        </p:txBody>
      </p:sp>
      <p:sp>
        <p:nvSpPr>
          <p:cNvPr id="10" name="Text Placeholder 8"/>
          <p:cNvSpPr>
            <a:spLocks noGrp="1"/>
          </p:cNvSpPr>
          <p:nvPr>
            <p:ph type="body" sz="quarter" idx="11"/>
          </p:nvPr>
        </p:nvSpPr>
        <p:spPr>
          <a:xfrm>
            <a:off x="438150" y="931069"/>
            <a:ext cx="8275320" cy="366903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21518923"/>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2" name="Rectangle 21"/>
          <p:cNvSpPr/>
          <p:nvPr userDrawn="1"/>
        </p:nvSpPr>
        <p:spPr>
          <a:xfrm>
            <a:off x="0" y="-1"/>
            <a:ext cx="9144000" cy="850392"/>
          </a:xfrm>
          <a:prstGeom prst="rect">
            <a:avLst/>
          </a:prstGeom>
          <a:solidFill>
            <a:srgbClr val="F2AF00"/>
          </a:solidFill>
          <a:effectLst/>
        </p:spPr>
        <p:txBody>
          <a:bodyPr wrap="square" rtlCol="0" anchor="ctr">
            <a:normAutofit/>
          </a:bodyPr>
          <a:lstStyle/>
          <a:p>
            <a:pPr indent="257175">
              <a:lnSpc>
                <a:spcPct val="90000"/>
              </a:lnSpc>
              <a:spcBef>
                <a:spcPts val="75"/>
              </a:spcBef>
              <a:spcAft>
                <a:spcPts val="75"/>
              </a:spcAft>
            </a:pPr>
            <a:endParaRPr lang="en-US" sz="1800" dirty="0" smtClean="0">
              <a:solidFill>
                <a:srgbClr val="444444"/>
              </a:solidFill>
              <a:latin typeface="Museo For Dell"/>
            </a:endParaRPr>
          </a:p>
        </p:txBody>
      </p:sp>
      <p:cxnSp>
        <p:nvCxnSpPr>
          <p:cNvPr id="26" name="Straight Connector 25"/>
          <p:cNvCxnSpPr>
            <a:cxnSpLocks noChangeShapeType="1"/>
          </p:cNvCxnSpPr>
          <p:nvPr userDrawn="1"/>
        </p:nvCxnSpPr>
        <p:spPr bwMode="auto">
          <a:xfrm>
            <a:off x="457200" y="4629150"/>
            <a:ext cx="8229600" cy="0"/>
          </a:xfrm>
          <a:prstGeom prst="line">
            <a:avLst/>
          </a:prstGeom>
          <a:noFill/>
          <a:ln w="9525">
            <a:solidFill>
              <a:srgbClr val="AAAAAA"/>
            </a:solidFill>
            <a:round/>
            <a:headEnd/>
            <a:tailEnd/>
          </a:ln>
        </p:spPr>
      </p:cxnSp>
      <p:sp>
        <p:nvSpPr>
          <p:cNvPr id="9" name="Title 1"/>
          <p:cNvSpPr>
            <a:spLocks noGrp="1"/>
          </p:cNvSpPr>
          <p:nvPr>
            <p:ph type="title" hasCustomPrompt="1"/>
          </p:nvPr>
        </p:nvSpPr>
        <p:spPr>
          <a:xfrm>
            <a:off x="438151" y="158492"/>
            <a:ext cx="8267701" cy="640170"/>
          </a:xfrm>
          <a:prstGeom prst="rect">
            <a:avLst/>
          </a:prstGeom>
        </p:spPr>
        <p:txBody>
          <a:bodyPr wrap="square" anchor="t"/>
          <a:lstStyle>
            <a:lvl1pPr>
              <a:lnSpc>
                <a:spcPct val="90000"/>
              </a:lnSpc>
              <a:defRPr sz="1800" b="0" baseline="0">
                <a:solidFill>
                  <a:schemeClr val="tx1"/>
                </a:solidFill>
                <a:latin typeface="Museo For Dell" pitchFamily="2" charset="0"/>
              </a:defRPr>
            </a:lvl1pPr>
          </a:lstStyle>
          <a:p>
            <a:r>
              <a:rPr lang="en-US" dirty="0" smtClean="0"/>
              <a:t>Release technical overview (click to edit text)</a:t>
            </a:r>
            <a:endParaRPr lang="en-US" dirty="0"/>
          </a:p>
        </p:txBody>
      </p:sp>
      <p:sp>
        <p:nvSpPr>
          <p:cNvPr id="10" name="Text Placeholder 8"/>
          <p:cNvSpPr>
            <a:spLocks noGrp="1"/>
          </p:cNvSpPr>
          <p:nvPr>
            <p:ph type="body" sz="quarter" idx="11"/>
          </p:nvPr>
        </p:nvSpPr>
        <p:spPr>
          <a:xfrm>
            <a:off x="438150" y="931069"/>
            <a:ext cx="8275320" cy="366903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9577813"/>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22" name="Rectangle 21"/>
          <p:cNvSpPr/>
          <p:nvPr userDrawn="1"/>
        </p:nvSpPr>
        <p:spPr>
          <a:xfrm>
            <a:off x="0" y="-1"/>
            <a:ext cx="9144000" cy="850392"/>
          </a:xfrm>
          <a:prstGeom prst="rect">
            <a:avLst/>
          </a:prstGeom>
          <a:solidFill>
            <a:srgbClr val="444444"/>
          </a:solidFill>
          <a:effectLst/>
        </p:spPr>
        <p:txBody>
          <a:bodyPr wrap="square" rtlCol="0" anchor="ctr">
            <a:normAutofit/>
          </a:bodyPr>
          <a:lstStyle/>
          <a:p>
            <a:pPr indent="257175">
              <a:lnSpc>
                <a:spcPct val="90000"/>
              </a:lnSpc>
              <a:spcBef>
                <a:spcPts val="75"/>
              </a:spcBef>
              <a:spcAft>
                <a:spcPts val="75"/>
              </a:spcAft>
            </a:pPr>
            <a:endParaRPr lang="en-US" sz="1800" kern="1200" dirty="0" smtClean="0">
              <a:latin typeface="+mj-lt"/>
              <a:ea typeface="+mn-ea"/>
              <a:cs typeface="+mn-cs"/>
            </a:endParaRPr>
          </a:p>
        </p:txBody>
      </p:sp>
      <p:cxnSp>
        <p:nvCxnSpPr>
          <p:cNvPr id="26" name="Straight Connector 25"/>
          <p:cNvCxnSpPr>
            <a:cxnSpLocks noChangeShapeType="1"/>
          </p:cNvCxnSpPr>
          <p:nvPr userDrawn="1"/>
        </p:nvCxnSpPr>
        <p:spPr bwMode="auto">
          <a:xfrm>
            <a:off x="457200" y="4629150"/>
            <a:ext cx="8229600" cy="0"/>
          </a:xfrm>
          <a:prstGeom prst="line">
            <a:avLst/>
          </a:prstGeom>
          <a:noFill/>
          <a:ln w="9525">
            <a:solidFill>
              <a:srgbClr val="AAAAAA"/>
            </a:solidFill>
            <a:round/>
            <a:headEnd/>
            <a:tailEnd/>
          </a:ln>
        </p:spPr>
      </p:cxnSp>
      <p:sp>
        <p:nvSpPr>
          <p:cNvPr id="9" name="Title 1"/>
          <p:cNvSpPr>
            <a:spLocks noGrp="1"/>
          </p:cNvSpPr>
          <p:nvPr>
            <p:ph type="title" hasCustomPrompt="1"/>
          </p:nvPr>
        </p:nvSpPr>
        <p:spPr>
          <a:xfrm>
            <a:off x="438151" y="158492"/>
            <a:ext cx="8267701" cy="640170"/>
          </a:xfrm>
          <a:prstGeom prst="rect">
            <a:avLst/>
          </a:prstGeom>
        </p:spPr>
        <p:txBody>
          <a:bodyPr wrap="square" anchor="t"/>
          <a:lstStyle>
            <a:lvl1pPr>
              <a:lnSpc>
                <a:spcPct val="90000"/>
              </a:lnSpc>
              <a:defRPr sz="1800" b="0" baseline="0">
                <a:solidFill>
                  <a:schemeClr val="tx2"/>
                </a:solidFill>
                <a:latin typeface="Museo For Dell" pitchFamily="2" charset="0"/>
              </a:defRPr>
            </a:lvl1pPr>
          </a:lstStyle>
          <a:p>
            <a:r>
              <a:rPr lang="en-US" dirty="0" smtClean="0"/>
              <a:t>Release technical overview (click to edit text)</a:t>
            </a:r>
            <a:endParaRPr lang="en-US" dirty="0"/>
          </a:p>
        </p:txBody>
      </p:sp>
      <p:sp>
        <p:nvSpPr>
          <p:cNvPr id="10" name="Text Placeholder 8"/>
          <p:cNvSpPr>
            <a:spLocks noGrp="1"/>
          </p:cNvSpPr>
          <p:nvPr>
            <p:ph type="body" sz="quarter" idx="11"/>
          </p:nvPr>
        </p:nvSpPr>
        <p:spPr>
          <a:xfrm>
            <a:off x="438150" y="931069"/>
            <a:ext cx="8275320" cy="366903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2328724"/>
      </p:ext>
    </p:ext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5909" y="196172"/>
            <a:ext cx="8279943" cy="332399"/>
          </a:xfrm>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969168"/>
            <a:ext cx="8267136" cy="994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57150" tIns="28575" rIns="57150" bIns="28575"/>
          <a:lstStyle/>
          <a:p>
            <a:pPr fontAlgn="base">
              <a:spcBef>
                <a:spcPct val="0"/>
              </a:spcBef>
              <a:spcAft>
                <a:spcPct val="0"/>
              </a:spcAft>
            </a:pPr>
            <a:fld id="{B3242072-4964-FE47-BD7A-C639291CC444}" type="datetimeFigureOut">
              <a:rPr lang="en-US" sz="1800" smtClean="0">
                <a:solidFill>
                  <a:srgbClr val="444444"/>
                </a:solidFill>
                <a:latin typeface="Arial" charset="0"/>
              </a:rPr>
              <a:pPr fontAlgn="base">
                <a:spcBef>
                  <a:spcPct val="0"/>
                </a:spcBef>
                <a:spcAft>
                  <a:spcPct val="0"/>
                </a:spcAft>
              </a:pPr>
              <a:t>10/23/2015</a:t>
            </a:fld>
            <a:endParaRPr lang="en-US" sz="1800" dirty="0">
              <a:solidFill>
                <a:srgbClr val="444444"/>
              </a:solidFill>
              <a:latin typeface="Arial" charset="0"/>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lIns="57150" tIns="28575" rIns="57150" bIns="28575"/>
          <a:lstStyle/>
          <a:p>
            <a:pPr fontAlgn="base">
              <a:spcBef>
                <a:spcPct val="0"/>
              </a:spcBef>
              <a:spcAft>
                <a:spcPct val="0"/>
              </a:spcAft>
            </a:pPr>
            <a:endParaRPr lang="en-US" sz="1800" dirty="0">
              <a:solidFill>
                <a:srgbClr val="444444"/>
              </a:solidFill>
              <a:latin typeface="Arial" charset="0"/>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57150" tIns="28575" rIns="57150" bIns="28575"/>
          <a:lstStyle/>
          <a:p>
            <a:pPr fontAlgn="base">
              <a:spcBef>
                <a:spcPct val="0"/>
              </a:spcBef>
              <a:spcAft>
                <a:spcPct val="0"/>
              </a:spcAft>
            </a:pPr>
            <a:fld id="{2BB7BC25-696F-DC4E-80E0-4A73C457BF49}" type="slidenum">
              <a:rPr lang="en-US" sz="1800" smtClean="0">
                <a:solidFill>
                  <a:srgbClr val="444444"/>
                </a:solidFill>
                <a:latin typeface="Arial" charset="0"/>
              </a:rPr>
              <a:pPr fontAlgn="base">
                <a:spcBef>
                  <a:spcPct val="0"/>
                </a:spcBef>
                <a:spcAft>
                  <a:spcPct val="0"/>
                </a:spcAft>
              </a:pPr>
              <a:t>‹#›</a:t>
            </a:fld>
            <a:endParaRPr lang="en-US" sz="1800" dirty="0">
              <a:solidFill>
                <a:srgbClr val="444444"/>
              </a:solidFill>
              <a:latin typeface="Arial" charset="0"/>
            </a:endParaRPr>
          </a:p>
        </p:txBody>
      </p:sp>
    </p:spTree>
    <p:extLst>
      <p:ext uri="{BB962C8B-B14F-4D97-AF65-F5344CB8AC3E}">
        <p14:creationId xmlns:p14="http://schemas.microsoft.com/office/powerpoint/2010/main" val="3228683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274320"/>
            <a:ext cx="5200791" cy="1661993"/>
          </a:xfrm>
        </p:spPr>
        <p:txBody>
          <a:bodyPr wrap="square" anchor="b" anchorCtr="0">
            <a:normAutofit/>
          </a:bodyPr>
          <a:lstStyle>
            <a:lvl1pPr algn="l">
              <a:lnSpc>
                <a:spcPct val="100000"/>
              </a:lnSpc>
              <a:spcAft>
                <a:spcPts val="0"/>
              </a:spcAft>
              <a:defRPr sz="54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p:nvPr>
        </p:nvSpPr>
        <p:spPr>
          <a:xfrm>
            <a:off x="274320" y="2252133"/>
            <a:ext cx="5200791" cy="307777"/>
          </a:xfr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sp>
        <p:nvSpPr>
          <p:cNvPr id="14" name="Freeform 13"/>
          <p:cNvSpPr/>
          <p:nvPr userDrawn="1"/>
        </p:nvSpPr>
        <p:spPr>
          <a:xfrm>
            <a:off x="4121944" y="1157288"/>
            <a:ext cx="5022056" cy="3993356"/>
          </a:xfrm>
          <a:custGeom>
            <a:avLst/>
            <a:gdLst>
              <a:gd name="connsiteX0" fmla="*/ 5022056 w 5022056"/>
              <a:gd name="connsiteY0" fmla="*/ 0 h 3993356"/>
              <a:gd name="connsiteX1" fmla="*/ 5022056 w 5022056"/>
              <a:gd name="connsiteY1" fmla="*/ 3993356 h 3993356"/>
              <a:gd name="connsiteX2" fmla="*/ 0 w 5022056"/>
              <a:gd name="connsiteY2" fmla="*/ 3993356 h 3993356"/>
              <a:gd name="connsiteX3" fmla="*/ 5022056 w 5022056"/>
              <a:gd name="connsiteY3" fmla="*/ 0 h 3993356"/>
            </a:gdLst>
            <a:ahLst/>
            <a:cxnLst>
              <a:cxn ang="0">
                <a:pos x="connsiteX0" y="connsiteY0"/>
              </a:cxn>
              <a:cxn ang="0">
                <a:pos x="connsiteX1" y="connsiteY1"/>
              </a:cxn>
              <a:cxn ang="0">
                <a:pos x="connsiteX2" y="connsiteY2"/>
              </a:cxn>
              <a:cxn ang="0">
                <a:pos x="connsiteX3" y="connsiteY3"/>
              </a:cxn>
            </a:cxnLst>
            <a:rect l="l" t="t" r="r" b="b"/>
            <a:pathLst>
              <a:path w="5022056" h="3993356">
                <a:moveTo>
                  <a:pt x="5022056" y="0"/>
                </a:moveTo>
                <a:lnTo>
                  <a:pt x="5022056" y="3993356"/>
                </a:lnTo>
                <a:lnTo>
                  <a:pt x="0" y="3993356"/>
                </a:lnTo>
                <a:lnTo>
                  <a:pt x="5022056" y="0"/>
                </a:lnTo>
                <a:close/>
              </a:path>
            </a:pathLst>
          </a:custGeom>
          <a:solidFill>
            <a:srgbClr val="0085C3"/>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n-lt"/>
            </a:endParaRPr>
          </a:p>
        </p:txBody>
      </p:sp>
      <p:sp>
        <p:nvSpPr>
          <p:cNvPr id="13" name="Freeform 12"/>
          <p:cNvSpPr/>
          <p:nvPr userDrawn="1"/>
        </p:nvSpPr>
        <p:spPr>
          <a:xfrm>
            <a:off x="4100513" y="1114425"/>
            <a:ext cx="5072062" cy="4036219"/>
          </a:xfrm>
          <a:custGeom>
            <a:avLst/>
            <a:gdLst>
              <a:gd name="connsiteX0" fmla="*/ 5043487 w 5072062"/>
              <a:gd name="connsiteY0" fmla="*/ 57150 h 4036219"/>
              <a:gd name="connsiteX1" fmla="*/ 0 w 5072062"/>
              <a:gd name="connsiteY1" fmla="*/ 4036219 h 4036219"/>
              <a:gd name="connsiteX2" fmla="*/ 5057775 w 5072062"/>
              <a:gd name="connsiteY2" fmla="*/ 4036219 h 4036219"/>
              <a:gd name="connsiteX3" fmla="*/ 5057775 w 5072062"/>
              <a:gd name="connsiteY3" fmla="*/ 0 h 4036219"/>
              <a:gd name="connsiteX4" fmla="*/ 5072062 w 5072062"/>
              <a:gd name="connsiteY4" fmla="*/ 742950 h 403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062" h="4036219">
                <a:moveTo>
                  <a:pt x="5043487" y="57150"/>
                </a:moveTo>
                <a:lnTo>
                  <a:pt x="0" y="4036219"/>
                </a:lnTo>
                <a:lnTo>
                  <a:pt x="5057775" y="4036219"/>
                </a:lnTo>
                <a:lnTo>
                  <a:pt x="5057775" y="0"/>
                </a:lnTo>
                <a:lnTo>
                  <a:pt x="5072062" y="742950"/>
                </a:lnTo>
              </a:path>
            </a:pathLst>
          </a:custGeom>
          <a:noFill/>
          <a:effectLst/>
        </p:spPr>
        <p:txBody>
          <a:bodyPr rtlCol="0" anchor="ctr"/>
          <a:lstStyle/>
          <a:p>
            <a:pPr algn="ctr"/>
            <a:endParaRPr lang="en-US"/>
          </a:p>
        </p:txBody>
      </p:sp>
      <p:pic>
        <p:nvPicPr>
          <p:cNvPr id="18" name="Picture 9" descr="white"/>
          <p:cNvPicPr>
            <a:picLocks noChangeAspect="1" noChangeArrowheads="1"/>
          </p:cNvPicPr>
          <p:nvPr userDrawn="1"/>
        </p:nvPicPr>
        <p:blipFill>
          <a:blip r:embed="rId2" cstate="screen"/>
          <a:srcRect/>
          <a:stretch>
            <a:fillRect/>
          </a:stretch>
        </p:blipFill>
        <p:spPr bwMode="black">
          <a:xfrm>
            <a:off x="7825733" y="3849192"/>
            <a:ext cx="1023494" cy="1023494"/>
          </a:xfrm>
          <a:prstGeom prst="rect">
            <a:avLst/>
          </a:prstGeom>
          <a:noFill/>
          <a:ln w="9525">
            <a:noFill/>
            <a:miter lim="800000"/>
            <a:headEnd/>
            <a:tailEnd/>
          </a:ln>
        </p:spPr>
      </p:pic>
    </p:spTree>
    <p:extLst>
      <p:ext uri="{BB962C8B-B14F-4D97-AF65-F5344CB8AC3E}">
        <p14:creationId xmlns:p14="http://schemas.microsoft.com/office/powerpoint/2010/main" val="2758418532"/>
      </p:ext>
    </p:extLst>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Dell Blue divider slide ">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6196" y="1170772"/>
            <a:ext cx="3891608" cy="2801957"/>
          </a:xfrm>
          <a:prstGeom prst="rect">
            <a:avLst/>
          </a:prstGeom>
        </p:spPr>
      </p:pic>
    </p:spTree>
    <p:extLst>
      <p:ext uri="{BB962C8B-B14F-4D97-AF65-F5344CB8AC3E}">
        <p14:creationId xmlns:p14="http://schemas.microsoft.com/office/powerpoint/2010/main" val="793648522"/>
      </p:ext>
    </p:extLst>
  </p:cSld>
  <p:clrMapOvr>
    <a:masterClrMapping/>
  </p:clrMapOvr>
  <p:transition spd="med">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61476" name="Title Placeholder 21"/>
          <p:cNvSpPr>
            <a:spLocks noGrp="1"/>
          </p:cNvSpPr>
          <p:nvPr>
            <p:ph type="ctrTitle"/>
          </p:nvPr>
        </p:nvSpPr>
        <p:spPr>
          <a:xfrm>
            <a:off x="617289" y="1354917"/>
            <a:ext cx="3726111" cy="1092994"/>
          </a:xfrm>
        </p:spPr>
        <p:txBody>
          <a:bodyPr anchor="t" anchorCtr="0"/>
          <a:lstStyle>
            <a:lvl1pPr algn="l">
              <a:lnSpc>
                <a:spcPts val="4000"/>
              </a:lnSpc>
              <a:defRPr sz="2800" b="0" i="0" smtClean="0">
                <a:solidFill>
                  <a:schemeClr val="accent1"/>
                </a:solidFill>
                <a:latin typeface="Museo For Dell" pitchFamily="2" charset="0"/>
                <a:ea typeface="Museo For Dell" pitchFamily="2" charset="0"/>
              </a:defRPr>
            </a:lvl1pPr>
          </a:lstStyle>
          <a:p>
            <a:r>
              <a:rPr lang="en-US" dirty="0" smtClean="0"/>
              <a:t>Click to edit Master title style</a:t>
            </a:r>
          </a:p>
        </p:txBody>
      </p:sp>
      <p:cxnSp>
        <p:nvCxnSpPr>
          <p:cNvPr id="8" name="Straight Connector 7"/>
          <p:cNvCxnSpPr/>
          <p:nvPr/>
        </p:nvCxnSpPr>
        <p:spPr>
          <a:xfrm>
            <a:off x="454991" y="1204208"/>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40360" y="3939293"/>
            <a:ext cx="8248650" cy="0"/>
          </a:xfrm>
          <a:prstGeom prst="line">
            <a:avLst/>
          </a:prstGeom>
          <a:ln>
            <a:solidFill>
              <a:schemeClr val="tx1">
                <a:lumMod val="60000"/>
                <a:lumOff val="40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bwMode="gray">
          <a:xfrm>
            <a:off x="4" y="4772027"/>
            <a:ext cx="1000125" cy="371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4" name="Rectangle 13"/>
          <p:cNvSpPr/>
          <p:nvPr/>
        </p:nvSpPr>
        <p:spPr bwMode="hidden">
          <a:xfrm>
            <a:off x="4" y="4772027"/>
            <a:ext cx="1000125" cy="371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19" name="Rectangle 18"/>
          <p:cNvSpPr/>
          <p:nvPr/>
        </p:nvSpPr>
        <p:spPr bwMode="hidden">
          <a:xfrm>
            <a:off x="4" y="4772027"/>
            <a:ext cx="1000125" cy="371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4444"/>
              </a:solidFill>
              <a:latin typeface="Trebuchet MS" pitchFamily="34" charset="0"/>
            </a:endParaRPr>
          </a:p>
        </p:txBody>
      </p:sp>
      <p:sp>
        <p:nvSpPr>
          <p:cNvPr id="24" name="Text Placeholder 23"/>
          <p:cNvSpPr>
            <a:spLocks noGrp="1"/>
          </p:cNvSpPr>
          <p:nvPr>
            <p:ph type="body" sz="quarter" idx="10"/>
          </p:nvPr>
        </p:nvSpPr>
        <p:spPr>
          <a:xfrm>
            <a:off x="628650" y="3010089"/>
            <a:ext cx="3714750" cy="785813"/>
          </a:xfrm>
        </p:spPr>
        <p:txBody>
          <a:bodyPr>
            <a:normAutofit/>
          </a:bodyPr>
          <a:lstStyle>
            <a:lvl1pPr>
              <a:buNone/>
              <a:defRPr sz="1600"/>
            </a:lvl1pPr>
          </a:lstStyle>
          <a:p>
            <a:pPr lvl="0"/>
            <a:r>
              <a:rPr lang="en-US" dirty="0" smtClean="0"/>
              <a:t>Click to edit Master text styles</a:t>
            </a:r>
          </a:p>
        </p:txBody>
      </p:sp>
      <p:pic>
        <p:nvPicPr>
          <p:cNvPr id="27" name="Picture 26" descr="Dell_Compellent_11x4_300dpi.png"/>
          <p:cNvPicPr>
            <a:picLocks noChangeAspect="1"/>
          </p:cNvPicPr>
          <p:nvPr userDrawn="1"/>
        </p:nvPicPr>
        <p:blipFill>
          <a:blip r:embed="rId2" cstate="print"/>
          <a:stretch>
            <a:fillRect/>
          </a:stretch>
        </p:blipFill>
        <p:spPr>
          <a:xfrm>
            <a:off x="4705354" y="1882935"/>
            <a:ext cx="3998165" cy="1393667"/>
          </a:xfrm>
          <a:prstGeom prst="rect">
            <a:avLst/>
          </a:prstGeom>
        </p:spPr>
      </p:pic>
      <p:pic>
        <p:nvPicPr>
          <p:cNvPr id="28" name="Picture 27" descr="Dell_Compellent_5x2_300dpi_grey.png"/>
          <p:cNvPicPr>
            <a:picLocks noChangeAspect="1"/>
          </p:cNvPicPr>
          <p:nvPr userDrawn="1"/>
        </p:nvPicPr>
        <p:blipFill>
          <a:blip r:embed="rId3" cstate="print"/>
          <a:stretch>
            <a:fillRect/>
          </a:stretch>
        </p:blipFill>
        <p:spPr>
          <a:xfrm>
            <a:off x="7704402" y="4685800"/>
            <a:ext cx="999071" cy="348404"/>
          </a:xfrm>
          <a:prstGeom prst="rect">
            <a:avLst/>
          </a:prstGeom>
        </p:spPr>
      </p:pic>
    </p:spTree>
    <p:extLst>
      <p:ext uri="{BB962C8B-B14F-4D97-AF65-F5344CB8AC3E}">
        <p14:creationId xmlns:p14="http://schemas.microsoft.com/office/powerpoint/2010/main" val="1815384110"/>
      </p:ext>
    </p:extLst>
  </p:cSld>
  <p:clrMapOvr>
    <a:masterClrMapping/>
  </p:clrMapOvr>
  <p:transition spd="med">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625" y="196172"/>
            <a:ext cx="8267701" cy="640170"/>
          </a:xfrm>
        </p:spPr>
        <p:txBody>
          <a:bodyPr wrap="square" anchor="t"/>
          <a:lstStyle>
            <a:lvl1pPr>
              <a:lnSpc>
                <a:spcPct val="90000"/>
              </a:lnSpc>
              <a:defRPr sz="24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sz="half" idx="1"/>
          </p:nvPr>
        </p:nvSpPr>
        <p:spPr>
          <a:xfrm>
            <a:off x="428626" y="931071"/>
            <a:ext cx="8267700" cy="3640931"/>
          </a:xfrm>
        </p:spPr>
        <p:txBody>
          <a:bodyPr lIns="0" tIns="0" rIns="0" bIns="0">
            <a:normAutofit/>
          </a:bodyPr>
          <a:lstStyle>
            <a:lvl1pPr>
              <a:spcBef>
                <a:spcPts val="100"/>
              </a:spcBef>
              <a:spcAft>
                <a:spcPts val="100"/>
              </a:spcAft>
              <a:defRPr sz="1800">
                <a:solidFill>
                  <a:schemeClr val="bg2"/>
                </a:solidFill>
                <a:latin typeface="Museo Sans For Dell" pitchFamily="2" charset="0"/>
              </a:defRPr>
            </a:lvl1pPr>
            <a:lvl2pPr>
              <a:spcBef>
                <a:spcPts val="100"/>
              </a:spcBef>
              <a:spcAft>
                <a:spcPts val="100"/>
              </a:spcAft>
              <a:buFont typeface="Museo Sans For Dell" pitchFamily="2" charset="0"/>
              <a:buChar char="–"/>
              <a:defRPr sz="1600">
                <a:solidFill>
                  <a:schemeClr val="bg2"/>
                </a:solidFill>
                <a:latin typeface="Museo Sans For Dell" pitchFamily="2" charset="0"/>
              </a:defRPr>
            </a:lvl2pPr>
            <a:lvl3pPr>
              <a:spcBef>
                <a:spcPts val="100"/>
              </a:spcBef>
              <a:spcAft>
                <a:spcPts val="100"/>
              </a:spcAft>
              <a:defRPr sz="1400">
                <a:solidFill>
                  <a:schemeClr val="bg2"/>
                </a:solidFill>
                <a:latin typeface="Museo Sans For Dell" pitchFamily="2" charset="0"/>
              </a:defRPr>
            </a:lvl3pPr>
            <a:lvl4pPr>
              <a:spcBef>
                <a:spcPts val="100"/>
              </a:spcBef>
              <a:spcAft>
                <a:spcPts val="100"/>
              </a:spcAft>
              <a:defRPr sz="1200" baseline="0">
                <a:solidFill>
                  <a:schemeClr val="bg2"/>
                </a:solidFill>
                <a:latin typeface="Museo Sans For Dell" pitchFamily="2" charset="0"/>
              </a:defRPr>
            </a:lvl4pPr>
            <a:lvl5pPr>
              <a:spcBef>
                <a:spcPts val="100"/>
              </a:spcBef>
              <a:spcAft>
                <a:spcPts val="100"/>
              </a:spcAft>
              <a:buClr>
                <a:schemeClr val="accent1"/>
              </a:buClr>
              <a:defRPr sz="110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6" name="Slide Number Placeholder 5"/>
          <p:cNvSpPr>
            <a:spLocks noGrp="1"/>
          </p:cNvSpPr>
          <p:nvPr>
            <p:ph type="sldNum" sz="quarter" idx="4"/>
          </p:nvPr>
        </p:nvSpPr>
        <p:spPr>
          <a:xfrm>
            <a:off x="435544" y="4823651"/>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7" name="Footer Placeholder 4"/>
          <p:cNvSpPr>
            <a:spLocks noGrp="1"/>
          </p:cNvSpPr>
          <p:nvPr>
            <p:ph type="ftr" sz="quarter" idx="3"/>
          </p:nvPr>
        </p:nvSpPr>
        <p:spPr>
          <a:xfrm>
            <a:off x="825648" y="4813394"/>
            <a:ext cx="2806700" cy="142875"/>
          </a:xfrm>
          <a:prstGeom prst="rect">
            <a:avLst/>
          </a:prstGeom>
        </p:spPr>
        <p:txBody>
          <a:bodyPr vert="horz" lIns="91440" tIns="45720" rIns="91440" bIns="45720" rtlCol="0" anchor="ctr"/>
          <a:lstStyle>
            <a:lvl1pPr algn="l">
              <a:defRPr sz="1200">
                <a:solidFill>
                  <a:schemeClr val="tx1">
                    <a:lumMod val="40000"/>
                    <a:lumOff val="60000"/>
                  </a:schemeClr>
                </a:solidFill>
                <a:latin typeface="Museo Sans For Dell" pitchFamily="2" charset="0"/>
              </a:defRPr>
            </a:lvl1pPr>
          </a:lstStyle>
          <a:p>
            <a:r>
              <a:rPr lang="en-US" dirty="0" smtClean="0">
                <a:solidFill>
                  <a:srgbClr val="444444">
                    <a:lumMod val="40000"/>
                    <a:lumOff val="60000"/>
                  </a:srgbClr>
                </a:solidFill>
              </a:rPr>
              <a:t>Confidential</a:t>
            </a:r>
            <a:endParaRPr lang="en-US" dirty="0">
              <a:solidFill>
                <a:srgbClr val="444444">
                  <a:lumMod val="40000"/>
                  <a:lumOff val="60000"/>
                </a:srgbClr>
              </a:solidFill>
            </a:endParaRPr>
          </a:p>
        </p:txBody>
      </p:sp>
      <p:cxnSp>
        <p:nvCxnSpPr>
          <p:cNvPr id="8" name="Straight Connector 7"/>
          <p:cNvCxnSpPr>
            <a:cxnSpLocks noChangeShapeType="1"/>
          </p:cNvCxnSpPr>
          <p:nvPr userDrawn="1"/>
        </p:nvCxnSpPr>
        <p:spPr bwMode="auto">
          <a:xfrm>
            <a:off x="457200" y="457063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583183720"/>
      </p:ext>
    </p:extLst>
  </p:cSld>
  <p:clrMapOvr>
    <a:masterClrMapping/>
  </p:clrMapOvr>
  <p:transition spd="med">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_Column">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43721" y="931071"/>
            <a:ext cx="4023360" cy="3618985"/>
          </a:xfrm>
        </p:spPr>
        <p:txBody>
          <a:bodyPr wrap="square" lIns="0" tIns="0" rIns="0" bIns="0">
            <a:normAutofit/>
          </a:bodyPr>
          <a:lstStyle>
            <a:lvl1pPr>
              <a:spcBef>
                <a:spcPts val="100"/>
              </a:spcBef>
              <a:defRPr sz="1800" b="0">
                <a:solidFill>
                  <a:schemeClr val="bg2"/>
                </a:solidFill>
                <a:latin typeface="Museo Sans For Dell" pitchFamily="2" charset="0"/>
              </a:defRPr>
            </a:lvl1pPr>
            <a:lvl2pPr marL="574675" indent="-231775">
              <a:spcBef>
                <a:spcPts val="100"/>
              </a:spcBef>
              <a:defRPr sz="1600" b="0">
                <a:solidFill>
                  <a:schemeClr val="bg2"/>
                </a:solidFill>
                <a:latin typeface="Museo Sans For Dell" pitchFamily="2" charset="0"/>
              </a:defRPr>
            </a:lvl2pPr>
            <a:lvl3pPr>
              <a:spcBef>
                <a:spcPts val="100"/>
              </a:spcBef>
              <a:defRPr sz="14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0213" y="931071"/>
            <a:ext cx="4023360" cy="3618985"/>
          </a:xfrm>
        </p:spPr>
        <p:txBody>
          <a:bodyPr wrap="square" lIns="0" tIns="0" rIns="0" bIns="0">
            <a:normAutofit/>
          </a:bodyPr>
          <a:lstStyle>
            <a:lvl1pPr>
              <a:spcBef>
                <a:spcPts val="100"/>
              </a:spcBef>
              <a:defRPr sz="1800" b="0">
                <a:solidFill>
                  <a:schemeClr val="bg2"/>
                </a:solidFill>
                <a:latin typeface="Museo Sans For Dell" pitchFamily="2" charset="0"/>
              </a:defRPr>
            </a:lvl1pPr>
            <a:lvl2pPr marL="574675" indent="-231775">
              <a:spcBef>
                <a:spcPts val="100"/>
              </a:spcBef>
              <a:defRPr sz="1600" b="0">
                <a:solidFill>
                  <a:schemeClr val="bg2"/>
                </a:solidFill>
                <a:latin typeface="Museo Sans For Dell" pitchFamily="2" charset="0"/>
              </a:defRPr>
            </a:lvl2pPr>
            <a:lvl3pPr>
              <a:spcBef>
                <a:spcPts val="100"/>
              </a:spcBef>
              <a:defRPr sz="14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3" name="Slide Number Placeholder 5"/>
          <p:cNvSpPr>
            <a:spLocks noGrp="1"/>
          </p:cNvSpPr>
          <p:nvPr>
            <p:ph type="sldNum" sz="quarter" idx="4"/>
          </p:nvPr>
        </p:nvSpPr>
        <p:spPr>
          <a:xfrm>
            <a:off x="435544" y="4823651"/>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5" name="Title 1"/>
          <p:cNvSpPr>
            <a:spLocks noGrp="1"/>
          </p:cNvSpPr>
          <p:nvPr>
            <p:ph type="title" hasCustomPrompt="1"/>
          </p:nvPr>
        </p:nvSpPr>
        <p:spPr>
          <a:xfrm>
            <a:off x="425904" y="196172"/>
            <a:ext cx="8239126" cy="640170"/>
          </a:xfrm>
        </p:spPr>
        <p:txBody>
          <a:bodyPr wrap="square" anchor="t"/>
          <a:lstStyle>
            <a:lvl1pPr>
              <a:lnSpc>
                <a:spcPct val="90000"/>
              </a:lnSpc>
              <a:defRPr sz="24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cxnSp>
        <p:nvCxnSpPr>
          <p:cNvPr id="8" name="Straight Connector 7"/>
          <p:cNvCxnSpPr>
            <a:cxnSpLocks noChangeShapeType="1"/>
          </p:cNvCxnSpPr>
          <p:nvPr userDrawn="1"/>
        </p:nvCxnSpPr>
        <p:spPr bwMode="auto">
          <a:xfrm>
            <a:off x="457200" y="4570630"/>
            <a:ext cx="8229600" cy="0"/>
          </a:xfrm>
          <a:prstGeom prst="line">
            <a:avLst/>
          </a:prstGeom>
          <a:noFill/>
          <a:ln w="9525">
            <a:solidFill>
              <a:srgbClr val="AAAAAA"/>
            </a:solidFill>
            <a:round/>
            <a:headEnd/>
            <a:tailEnd/>
          </a:ln>
        </p:spPr>
      </p:cxnSp>
      <p:sp>
        <p:nvSpPr>
          <p:cNvPr id="2" name="Footer Placeholder 1"/>
          <p:cNvSpPr>
            <a:spLocks noGrp="1"/>
          </p:cNvSpPr>
          <p:nvPr>
            <p:ph type="ftr" sz="quarter" idx="12"/>
          </p:nvPr>
        </p:nvSpPr>
        <p:spPr>
          <a:xfrm>
            <a:off x="825648" y="4813394"/>
            <a:ext cx="2806700" cy="142875"/>
          </a:xfrm>
          <a:prstGeom prst="rect">
            <a:avLst/>
          </a:prstGeom>
        </p:spPr>
        <p:txBody>
          <a:bodyPr/>
          <a:lstStyle/>
          <a:p>
            <a:r>
              <a:rPr lang="en-US" smtClean="0">
                <a:solidFill>
                  <a:srgbClr val="444444"/>
                </a:solidFill>
              </a:rPr>
              <a:t>Confidential</a:t>
            </a:r>
            <a:endParaRPr lang="en-US" dirty="0">
              <a:solidFill>
                <a:srgbClr val="444444"/>
              </a:solidFill>
            </a:endParaRPr>
          </a:p>
        </p:txBody>
      </p:sp>
    </p:spTree>
    <p:extLst>
      <p:ext uri="{BB962C8B-B14F-4D97-AF65-F5344CB8AC3E}">
        <p14:creationId xmlns:p14="http://schemas.microsoft.com/office/powerpoint/2010/main" val="264526456"/>
      </p:ext>
    </p:extLst>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2" name="Content Placeholder 2"/>
          <p:cNvSpPr>
            <a:spLocks noGrp="1"/>
          </p:cNvSpPr>
          <p:nvPr>
            <p:ph sz="half" idx="10"/>
          </p:nvPr>
        </p:nvSpPr>
        <p:spPr>
          <a:xfrm>
            <a:off x="4653246" y="928344"/>
            <a:ext cx="4023360" cy="2166125"/>
          </a:xfrm>
        </p:spPr>
        <p:txBody>
          <a:bodyPr wrap="square" lIns="0" tIns="0" rIns="0" bIns="0">
            <a:normAutofit/>
          </a:bodyPr>
          <a:lstStyle>
            <a:lvl1pPr>
              <a:spcBef>
                <a:spcPts val="100"/>
              </a:spcBef>
              <a:defRPr sz="1800" b="0">
                <a:solidFill>
                  <a:schemeClr val="bg2"/>
                </a:solidFill>
                <a:latin typeface="Museo Sans For Dell" pitchFamily="2" charset="0"/>
              </a:defRPr>
            </a:lvl1pPr>
            <a:lvl2pPr marL="574675" indent="-231775">
              <a:spcBef>
                <a:spcPts val="100"/>
              </a:spcBef>
              <a:defRPr sz="1600" b="0">
                <a:solidFill>
                  <a:schemeClr val="bg2"/>
                </a:solidFill>
                <a:latin typeface="Museo Sans For Dell" pitchFamily="2" charset="0"/>
              </a:defRPr>
            </a:lvl2pPr>
            <a:lvl3pPr>
              <a:spcBef>
                <a:spcPts val="100"/>
              </a:spcBef>
              <a:defRPr sz="14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1"/>
          </p:nvPr>
        </p:nvSpPr>
        <p:spPr>
          <a:xfrm>
            <a:off x="439738" y="928344"/>
            <a:ext cx="4023360" cy="2166125"/>
          </a:xfrm>
        </p:spPr>
        <p:txBody>
          <a:bodyPr wrap="square" lIns="0" tIns="0" rIns="0" bIns="0">
            <a:normAutofit/>
          </a:bodyPr>
          <a:lstStyle>
            <a:lvl1pPr>
              <a:spcBef>
                <a:spcPts val="100"/>
              </a:spcBef>
              <a:defRPr sz="1800" b="0">
                <a:solidFill>
                  <a:schemeClr val="bg2"/>
                </a:solidFill>
                <a:latin typeface="Museo Sans For Dell" pitchFamily="2" charset="0"/>
              </a:defRPr>
            </a:lvl1pPr>
            <a:lvl2pPr marL="574675" indent="-231775">
              <a:spcBef>
                <a:spcPts val="100"/>
              </a:spcBef>
              <a:defRPr sz="1600" b="0">
                <a:solidFill>
                  <a:schemeClr val="bg2"/>
                </a:solidFill>
                <a:latin typeface="Museo Sans For Dell" pitchFamily="2" charset="0"/>
              </a:defRPr>
            </a:lvl2pPr>
            <a:lvl3pPr>
              <a:spcBef>
                <a:spcPts val="100"/>
              </a:spcBef>
              <a:defRPr sz="14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3" name="Slide Number Placeholder 5"/>
          <p:cNvSpPr>
            <a:spLocks noGrp="1"/>
          </p:cNvSpPr>
          <p:nvPr>
            <p:ph type="sldNum" sz="quarter" idx="4"/>
          </p:nvPr>
        </p:nvSpPr>
        <p:spPr>
          <a:xfrm>
            <a:off x="435544" y="4823651"/>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4" name="Content Placeholder 3"/>
          <p:cNvSpPr>
            <a:spLocks noGrp="1"/>
          </p:cNvSpPr>
          <p:nvPr>
            <p:ph sz="quarter" idx="12"/>
          </p:nvPr>
        </p:nvSpPr>
        <p:spPr>
          <a:xfrm>
            <a:off x="434975" y="3203187"/>
            <a:ext cx="8262938" cy="1361498"/>
          </a:xfrm>
        </p:spPr>
        <p:txBody>
          <a:bodyPr>
            <a:normAutofit/>
          </a:bodyPr>
          <a:lstStyle>
            <a:lvl1pPr>
              <a:defRPr sz="1600"/>
            </a:lvl1pPr>
            <a:lvl2pPr>
              <a:defRPr sz="1400"/>
            </a:lvl2pPr>
            <a:lvl3pPr>
              <a:defRPr sz="1100"/>
            </a:lvl3pPr>
            <a:lvl4pPr>
              <a:defRPr sz="11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itle 1"/>
          <p:cNvSpPr>
            <a:spLocks noGrp="1"/>
          </p:cNvSpPr>
          <p:nvPr>
            <p:ph type="title" hasCustomPrompt="1"/>
          </p:nvPr>
        </p:nvSpPr>
        <p:spPr>
          <a:xfrm>
            <a:off x="425904" y="196172"/>
            <a:ext cx="8239126" cy="640170"/>
          </a:xfrm>
        </p:spPr>
        <p:txBody>
          <a:bodyPr wrap="square" anchor="t"/>
          <a:lstStyle>
            <a:lvl1pPr>
              <a:lnSpc>
                <a:spcPct val="90000"/>
              </a:lnSpc>
              <a:defRPr sz="24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8" name="Footer Placeholder 4"/>
          <p:cNvSpPr>
            <a:spLocks noGrp="1"/>
          </p:cNvSpPr>
          <p:nvPr>
            <p:ph type="ftr" sz="quarter" idx="3"/>
          </p:nvPr>
        </p:nvSpPr>
        <p:spPr>
          <a:xfrm>
            <a:off x="825648" y="4813394"/>
            <a:ext cx="2806700" cy="142875"/>
          </a:xfrm>
          <a:prstGeom prst="rect">
            <a:avLst/>
          </a:prstGeom>
        </p:spPr>
        <p:txBody>
          <a:bodyPr vert="horz" lIns="91440" tIns="45720" rIns="91440" bIns="45720" rtlCol="0" anchor="ctr"/>
          <a:lstStyle>
            <a:lvl1pPr algn="l">
              <a:defRPr sz="1200">
                <a:solidFill>
                  <a:schemeClr val="tx1">
                    <a:lumMod val="40000"/>
                    <a:lumOff val="60000"/>
                  </a:schemeClr>
                </a:solidFill>
                <a:latin typeface="Museo Sans For Dell" pitchFamily="2" charset="0"/>
              </a:defRPr>
            </a:lvl1pPr>
          </a:lstStyle>
          <a:p>
            <a:r>
              <a:rPr lang="en-US" smtClean="0">
                <a:solidFill>
                  <a:srgbClr val="444444">
                    <a:lumMod val="40000"/>
                    <a:lumOff val="60000"/>
                  </a:srgbClr>
                </a:solidFill>
              </a:rPr>
              <a:t>Confidential</a:t>
            </a:r>
            <a:endParaRPr lang="en-US" dirty="0">
              <a:solidFill>
                <a:srgbClr val="444444">
                  <a:lumMod val="40000"/>
                  <a:lumOff val="60000"/>
                </a:srgbClr>
              </a:solidFill>
            </a:endParaRPr>
          </a:p>
        </p:txBody>
      </p:sp>
      <p:cxnSp>
        <p:nvCxnSpPr>
          <p:cNvPr id="9" name="Straight Connector 8"/>
          <p:cNvCxnSpPr>
            <a:cxnSpLocks noChangeShapeType="1"/>
          </p:cNvCxnSpPr>
          <p:nvPr userDrawn="1"/>
        </p:nvCxnSpPr>
        <p:spPr bwMode="auto">
          <a:xfrm>
            <a:off x="457200" y="457063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2451101014"/>
      </p:ext>
    </p:extLst>
  </p:cSld>
  <p:clrMapOvr>
    <a:masterClrMapping/>
  </p:clrMapOvr>
  <p:transition spd="med">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9747" y="4823652"/>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10" name="Title 1"/>
          <p:cNvSpPr>
            <a:spLocks noGrp="1"/>
          </p:cNvSpPr>
          <p:nvPr>
            <p:ph type="title" hasCustomPrompt="1"/>
          </p:nvPr>
        </p:nvSpPr>
        <p:spPr>
          <a:xfrm>
            <a:off x="425904" y="196172"/>
            <a:ext cx="8239126" cy="640170"/>
          </a:xfrm>
        </p:spPr>
        <p:txBody>
          <a:bodyPr wrap="square" anchor="t"/>
          <a:lstStyle>
            <a:lvl1pPr>
              <a:lnSpc>
                <a:spcPct val="90000"/>
              </a:lnSpc>
              <a:defRPr sz="2400" b="0">
                <a:solidFill>
                  <a:schemeClr val="accent1"/>
                </a:solidFill>
                <a:latin typeface="Museo For Dell" pitchFamily="2" charset="0"/>
              </a:defRPr>
            </a:lvl1pPr>
          </a:lstStyle>
          <a:p>
            <a:r>
              <a:rPr lang="en-US" dirty="0" smtClean="0"/>
              <a:t>Click to edit Master title style</a:t>
            </a:r>
            <a:br>
              <a:rPr lang="en-US" dirty="0" smtClean="0"/>
            </a:br>
            <a:endParaRPr lang="en-US" dirty="0"/>
          </a:p>
        </p:txBody>
      </p:sp>
      <p:sp>
        <p:nvSpPr>
          <p:cNvPr id="5" name="Footer Placeholder 4"/>
          <p:cNvSpPr>
            <a:spLocks noGrp="1"/>
          </p:cNvSpPr>
          <p:nvPr>
            <p:ph type="ftr" sz="quarter" idx="3"/>
          </p:nvPr>
        </p:nvSpPr>
        <p:spPr>
          <a:xfrm>
            <a:off x="825648" y="4813394"/>
            <a:ext cx="2806700" cy="142875"/>
          </a:xfrm>
          <a:prstGeom prst="rect">
            <a:avLst/>
          </a:prstGeom>
        </p:spPr>
        <p:txBody>
          <a:bodyPr vert="horz" lIns="91440" tIns="45720" rIns="91440" bIns="45720" rtlCol="0" anchor="ctr"/>
          <a:lstStyle>
            <a:lvl1pPr algn="l">
              <a:defRPr sz="1200">
                <a:solidFill>
                  <a:schemeClr val="tx1">
                    <a:lumMod val="40000"/>
                    <a:lumOff val="60000"/>
                  </a:schemeClr>
                </a:solidFill>
                <a:latin typeface="Museo Sans For Dell" pitchFamily="2" charset="0"/>
              </a:defRPr>
            </a:lvl1pPr>
          </a:lstStyle>
          <a:p>
            <a:r>
              <a:rPr lang="en-US" smtClean="0">
                <a:solidFill>
                  <a:srgbClr val="444444">
                    <a:lumMod val="40000"/>
                    <a:lumOff val="60000"/>
                  </a:srgbClr>
                </a:solidFill>
              </a:rPr>
              <a:t>Confidential</a:t>
            </a:r>
            <a:endParaRPr lang="en-US" dirty="0">
              <a:solidFill>
                <a:srgbClr val="444444">
                  <a:lumMod val="40000"/>
                  <a:lumOff val="60000"/>
                </a:srgbClr>
              </a:solidFill>
            </a:endParaRPr>
          </a:p>
        </p:txBody>
      </p:sp>
      <p:cxnSp>
        <p:nvCxnSpPr>
          <p:cNvPr id="6" name="Straight Connector 5"/>
          <p:cNvCxnSpPr>
            <a:cxnSpLocks noChangeShapeType="1"/>
          </p:cNvCxnSpPr>
          <p:nvPr userDrawn="1"/>
        </p:nvCxnSpPr>
        <p:spPr bwMode="auto">
          <a:xfrm>
            <a:off x="457200" y="457063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1834522696"/>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435544" y="4823651"/>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4" name="Footer Placeholder 4"/>
          <p:cNvSpPr>
            <a:spLocks noGrp="1"/>
          </p:cNvSpPr>
          <p:nvPr>
            <p:ph type="ftr" sz="quarter" idx="3"/>
          </p:nvPr>
        </p:nvSpPr>
        <p:spPr>
          <a:xfrm>
            <a:off x="825648" y="4813394"/>
            <a:ext cx="2806700" cy="142875"/>
          </a:xfrm>
          <a:prstGeom prst="rect">
            <a:avLst/>
          </a:prstGeom>
        </p:spPr>
        <p:txBody>
          <a:bodyPr vert="horz" lIns="91440" tIns="45720" rIns="91440" bIns="45720" rtlCol="0" anchor="ctr"/>
          <a:lstStyle>
            <a:lvl1pPr algn="l">
              <a:defRPr sz="1200">
                <a:solidFill>
                  <a:schemeClr val="tx1">
                    <a:lumMod val="40000"/>
                    <a:lumOff val="60000"/>
                  </a:schemeClr>
                </a:solidFill>
                <a:latin typeface="Museo Sans For Dell" pitchFamily="2" charset="0"/>
              </a:defRPr>
            </a:lvl1pPr>
          </a:lstStyle>
          <a:p>
            <a:r>
              <a:rPr lang="en-US" smtClean="0">
                <a:solidFill>
                  <a:srgbClr val="444444">
                    <a:lumMod val="40000"/>
                    <a:lumOff val="60000"/>
                  </a:srgbClr>
                </a:solidFill>
              </a:rPr>
              <a:t>Confidential</a:t>
            </a:r>
            <a:endParaRPr lang="en-US" dirty="0">
              <a:solidFill>
                <a:srgbClr val="444444">
                  <a:lumMod val="40000"/>
                  <a:lumOff val="60000"/>
                </a:srgbClr>
              </a:solidFill>
            </a:endParaRPr>
          </a:p>
        </p:txBody>
      </p:sp>
      <p:cxnSp>
        <p:nvCxnSpPr>
          <p:cNvPr id="5" name="Straight Connector 4"/>
          <p:cNvCxnSpPr>
            <a:cxnSpLocks noChangeShapeType="1"/>
          </p:cNvCxnSpPr>
          <p:nvPr userDrawn="1"/>
        </p:nvCxnSpPr>
        <p:spPr bwMode="auto">
          <a:xfrm>
            <a:off x="457200" y="4570630"/>
            <a:ext cx="8229600" cy="0"/>
          </a:xfrm>
          <a:prstGeom prst="line">
            <a:avLst/>
          </a:prstGeom>
          <a:noFill/>
          <a:ln w="9525">
            <a:solidFill>
              <a:srgbClr val="AAAAAA"/>
            </a:solidFill>
            <a:round/>
            <a:headEnd/>
            <a:tailEnd/>
          </a:ln>
        </p:spPr>
      </p:cxnSp>
    </p:spTree>
    <p:extLst>
      <p:ext uri="{BB962C8B-B14F-4D97-AF65-F5344CB8AC3E}">
        <p14:creationId xmlns:p14="http://schemas.microsoft.com/office/powerpoint/2010/main" val="377367049"/>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_Blue">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342900"/>
            <a:ext cx="2743200" cy="2743200"/>
          </a:xfrm>
          <a:prstGeom prst="roundRect">
            <a:avLst>
              <a:gd name="adj" fmla="val 2752"/>
            </a:avLst>
          </a:prstGeom>
          <a:solidFill>
            <a:schemeClr val="accent1"/>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28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sp>
        <p:nvSpPr>
          <p:cNvPr id="9" name="Slide Number Placeholder 5"/>
          <p:cNvSpPr>
            <a:spLocks noGrp="1"/>
          </p:cNvSpPr>
          <p:nvPr>
            <p:ph type="sldNum" sz="quarter" idx="4"/>
          </p:nvPr>
        </p:nvSpPr>
        <p:spPr>
          <a:xfrm>
            <a:off x="435544" y="4823651"/>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Tree>
    <p:extLst>
      <p:ext uri="{BB962C8B-B14F-4D97-AF65-F5344CB8AC3E}">
        <p14:creationId xmlns:p14="http://schemas.microsoft.com/office/powerpoint/2010/main" val="4076947791"/>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_Berry">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342900"/>
            <a:ext cx="2743200" cy="2743200"/>
          </a:xfrm>
          <a:prstGeom prst="roundRect">
            <a:avLst>
              <a:gd name="adj" fmla="val 2752"/>
            </a:avLst>
          </a:prstGeom>
          <a:solidFill>
            <a:schemeClr val="accent4"/>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28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sp>
        <p:nvSpPr>
          <p:cNvPr id="8" name="Slide Number Placeholder 5"/>
          <p:cNvSpPr>
            <a:spLocks noGrp="1"/>
          </p:cNvSpPr>
          <p:nvPr>
            <p:ph type="sldNum" sz="quarter" idx="4"/>
          </p:nvPr>
        </p:nvSpPr>
        <p:spPr>
          <a:xfrm>
            <a:off x="435544" y="4823651"/>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Tree>
    <p:extLst>
      <p:ext uri="{BB962C8B-B14F-4D97-AF65-F5344CB8AC3E}">
        <p14:creationId xmlns:p14="http://schemas.microsoft.com/office/powerpoint/2010/main" val="3956872732"/>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_Yellow">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342900"/>
            <a:ext cx="2743200" cy="2743200"/>
          </a:xfrm>
          <a:prstGeom prst="roundRect">
            <a:avLst>
              <a:gd name="adj" fmla="val 2752"/>
            </a:avLst>
          </a:prstGeom>
          <a:solidFill>
            <a:schemeClr val="accent3"/>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28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sp>
        <p:nvSpPr>
          <p:cNvPr id="8" name="Slide Number Placeholder 5"/>
          <p:cNvSpPr>
            <a:spLocks noGrp="1"/>
          </p:cNvSpPr>
          <p:nvPr>
            <p:ph type="sldNum" sz="quarter" idx="4"/>
          </p:nvPr>
        </p:nvSpPr>
        <p:spPr>
          <a:xfrm>
            <a:off x="435544" y="4823651"/>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Tree>
    <p:extLst>
      <p:ext uri="{BB962C8B-B14F-4D97-AF65-F5344CB8AC3E}">
        <p14:creationId xmlns:p14="http://schemas.microsoft.com/office/powerpoint/2010/main" val="1727611118"/>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0"/>
            <a:ext cx="7924386" cy="3200400"/>
          </a:xfrm>
        </p:spPr>
        <p:txBody>
          <a:bodyPr wrap="square" lIns="0" tIns="0" rIns="0" bIns="0">
            <a:normAutofit/>
          </a:bodyPr>
          <a:lstStyle>
            <a:lvl1pPr marL="0" indent="0">
              <a:lnSpc>
                <a:spcPct val="100000"/>
              </a:lnSpc>
              <a:spcBef>
                <a:spcPts val="1200"/>
              </a:spcBef>
              <a:spcAft>
                <a:spcPts val="0"/>
              </a:spcAft>
              <a:buClr>
                <a:srgbClr val="AAAAAA"/>
              </a:buClr>
              <a:buFont typeface="Arial" pitchFamily="34" charset="0"/>
              <a:buNone/>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p:txBody>
      </p:sp>
    </p:spTree>
    <p:extLst>
      <p:ext uri="{BB962C8B-B14F-4D97-AF65-F5344CB8AC3E}">
        <p14:creationId xmlns:p14="http://schemas.microsoft.com/office/powerpoint/2010/main" val="2175678912"/>
      </p:ext>
    </p:extLst>
  </p:cSld>
  <p:clrMapOvr>
    <a:masterClrMapping/>
  </p:clrMapOvr>
  <p:transition spd="med">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_Green">
    <p:spTree>
      <p:nvGrpSpPr>
        <p:cNvPr id="1" name=""/>
        <p:cNvGrpSpPr/>
        <p:nvPr/>
      </p:nvGrpSpPr>
      <p:grpSpPr>
        <a:xfrm>
          <a:off x="0" y="0"/>
          <a:ext cx="0" cy="0"/>
          <a:chOff x="0" y="0"/>
          <a:chExt cx="0" cy="0"/>
        </a:xfrm>
      </p:grpSpPr>
      <p:sp>
        <p:nvSpPr>
          <p:cNvPr id="15" name="Title 1"/>
          <p:cNvSpPr>
            <a:spLocks noGrp="1"/>
          </p:cNvSpPr>
          <p:nvPr>
            <p:ph type="ctrTitle" hasCustomPrompt="1"/>
          </p:nvPr>
        </p:nvSpPr>
        <p:spPr>
          <a:xfrm>
            <a:off x="457200" y="342900"/>
            <a:ext cx="2743200" cy="2743200"/>
          </a:xfrm>
          <a:prstGeom prst="roundRect">
            <a:avLst>
              <a:gd name="adj" fmla="val 2752"/>
            </a:avLst>
          </a:prstGeom>
          <a:solidFill>
            <a:schemeClr val="accent2"/>
          </a:solidFill>
          <a:ln>
            <a:noFill/>
          </a:ln>
        </p:spPr>
        <p:style>
          <a:lnRef idx="2">
            <a:schemeClr val="accent1"/>
          </a:lnRef>
          <a:fillRef idx="1">
            <a:schemeClr val="lt1"/>
          </a:fillRef>
          <a:effectRef idx="0">
            <a:schemeClr val="accent1"/>
          </a:effectRef>
          <a:fontRef idx="none"/>
        </p:style>
        <p:txBody>
          <a:bodyPr lIns="228600" tIns="228600" rIns="228600" bIns="228600" anchor="t" anchorCtr="0">
            <a:normAutofit/>
          </a:bodyPr>
          <a:lstStyle>
            <a:lvl1pPr>
              <a:defRPr sz="2800" b="0">
                <a:solidFill>
                  <a:schemeClr val="tx2"/>
                </a:solidFill>
                <a:latin typeface="Museo For Dell" pitchFamily="2" charset="0"/>
              </a:defRPr>
            </a:lvl1pPr>
          </a:lstStyle>
          <a:p>
            <a:r>
              <a:rPr lang="en-US" dirty="0" smtClean="0"/>
              <a:t>Click to edit Master title style</a:t>
            </a:r>
            <a:br>
              <a:rPr lang="en-US" dirty="0" smtClean="0"/>
            </a:br>
            <a:endParaRPr lang="en-US" dirty="0"/>
          </a:p>
        </p:txBody>
      </p:sp>
      <p:sp>
        <p:nvSpPr>
          <p:cNvPr id="8" name="Slide Number Placeholder 5"/>
          <p:cNvSpPr>
            <a:spLocks noGrp="1"/>
          </p:cNvSpPr>
          <p:nvPr>
            <p:ph type="sldNum" sz="quarter" idx="4"/>
          </p:nvPr>
        </p:nvSpPr>
        <p:spPr>
          <a:xfrm>
            <a:off x="435544" y="4823651"/>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Tree>
    <p:extLst>
      <p:ext uri="{BB962C8B-B14F-4D97-AF65-F5344CB8AC3E}">
        <p14:creationId xmlns:p14="http://schemas.microsoft.com/office/powerpoint/2010/main" val="2017858559"/>
      </p:ext>
    </p:extLst>
  </p:cSld>
  <p:clrMapOvr>
    <a:masterClrMapping/>
  </p:clrMapOvr>
  <p:transition spd="med">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_Purple">
    <p:spTree>
      <p:nvGrpSpPr>
        <p:cNvPr id="1" name=""/>
        <p:cNvGrpSpPr/>
        <p:nvPr/>
      </p:nvGrpSpPr>
      <p:grpSpPr>
        <a:xfrm>
          <a:off x="0" y="0"/>
          <a:ext cx="0" cy="0"/>
          <a:chOff x="0" y="0"/>
          <a:chExt cx="0" cy="0"/>
        </a:xfrm>
      </p:grpSpPr>
      <p:sp>
        <p:nvSpPr>
          <p:cNvPr id="15" name="Title 1"/>
          <p:cNvSpPr>
            <a:spLocks noGrp="1"/>
          </p:cNvSpPr>
          <p:nvPr>
            <p:ph type="ctrTitle"/>
          </p:nvPr>
        </p:nvSpPr>
        <p:spPr>
          <a:xfrm>
            <a:off x="457200" y="342900"/>
            <a:ext cx="2743200" cy="2743200"/>
          </a:xfrm>
          <a:prstGeom prst="roundRect">
            <a:avLst>
              <a:gd name="adj" fmla="val 2752"/>
            </a:avLst>
          </a:prstGeom>
          <a:solidFill>
            <a:schemeClr val="accent6"/>
          </a:solidFill>
          <a:ln>
            <a:noFill/>
          </a:ln>
        </p:spPr>
        <p:style>
          <a:lnRef idx="2">
            <a:schemeClr val="accent1"/>
          </a:lnRef>
          <a:fillRef idx="1">
            <a:schemeClr val="lt1"/>
          </a:fillRef>
          <a:effectRef idx="0">
            <a:schemeClr val="accent1"/>
          </a:effectRef>
          <a:fontRef idx="none"/>
        </p:style>
        <p:txBody>
          <a:bodyPr lIns="228600" tIns="228600" rIns="228600" bIns="228600" anchor="t">
            <a:normAutofit/>
          </a:bodyPr>
          <a:lstStyle>
            <a:lvl1pPr>
              <a:defRPr sz="2800" b="0">
                <a:solidFill>
                  <a:schemeClr val="tx2"/>
                </a:solidFill>
                <a:latin typeface="Museo For Dell" pitchFamily="2" charset="0"/>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435544" y="4823651"/>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Tree>
    <p:extLst>
      <p:ext uri="{BB962C8B-B14F-4D97-AF65-F5344CB8AC3E}">
        <p14:creationId xmlns:p14="http://schemas.microsoft.com/office/powerpoint/2010/main" val="2731493214"/>
      </p:ext>
    </p:extLst>
  </p:cSld>
  <p:clrMapOvr>
    <a:masterClrMapping/>
  </p:clrMapOvr>
  <p:transition spd="med">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19" y="274320"/>
            <a:ext cx="5042747"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0"/>
            <a:ext cx="4297680"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5" name="Text Placeholder 7"/>
          <p:cNvSpPr>
            <a:spLocks noGrp="1"/>
          </p:cNvSpPr>
          <p:nvPr>
            <p:ph type="body" sz="quarter" idx="10" hasCustomPrompt="1"/>
          </p:nvPr>
        </p:nvSpPr>
        <p:spPr>
          <a:xfrm>
            <a:off x="274320" y="819150"/>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1115362128"/>
      </p:ext>
    </p:extLst>
  </p:cSld>
  <p:clrMapOvr>
    <a:masterClrMapping/>
  </p:clrMapOvr>
  <p:transition spd="med">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274320" y="274320"/>
            <a:ext cx="5200791" cy="1661993"/>
          </a:xfrm>
        </p:spPr>
        <p:txBody>
          <a:bodyPr wrap="square" anchor="b" anchorCtr="0">
            <a:normAutofit/>
          </a:bodyPr>
          <a:lstStyle>
            <a:lvl1pPr algn="l">
              <a:lnSpc>
                <a:spcPct val="100000"/>
              </a:lnSpc>
              <a:spcAft>
                <a:spcPts val="0"/>
              </a:spcAft>
              <a:defRPr sz="54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p:nvPr>
        </p:nvSpPr>
        <p:spPr>
          <a:xfrm>
            <a:off x="274320" y="2252133"/>
            <a:ext cx="5200791" cy="307777"/>
          </a:xfr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sp>
        <p:nvSpPr>
          <p:cNvPr id="14" name="Freeform 13"/>
          <p:cNvSpPr/>
          <p:nvPr userDrawn="1"/>
        </p:nvSpPr>
        <p:spPr>
          <a:xfrm>
            <a:off x="4121944" y="1157288"/>
            <a:ext cx="5022056" cy="3993356"/>
          </a:xfrm>
          <a:custGeom>
            <a:avLst/>
            <a:gdLst>
              <a:gd name="connsiteX0" fmla="*/ 5022056 w 5022056"/>
              <a:gd name="connsiteY0" fmla="*/ 0 h 3993356"/>
              <a:gd name="connsiteX1" fmla="*/ 5022056 w 5022056"/>
              <a:gd name="connsiteY1" fmla="*/ 3993356 h 3993356"/>
              <a:gd name="connsiteX2" fmla="*/ 0 w 5022056"/>
              <a:gd name="connsiteY2" fmla="*/ 3993356 h 3993356"/>
              <a:gd name="connsiteX3" fmla="*/ 5022056 w 5022056"/>
              <a:gd name="connsiteY3" fmla="*/ 0 h 3993356"/>
            </a:gdLst>
            <a:ahLst/>
            <a:cxnLst>
              <a:cxn ang="0">
                <a:pos x="connsiteX0" y="connsiteY0"/>
              </a:cxn>
              <a:cxn ang="0">
                <a:pos x="connsiteX1" y="connsiteY1"/>
              </a:cxn>
              <a:cxn ang="0">
                <a:pos x="connsiteX2" y="connsiteY2"/>
              </a:cxn>
              <a:cxn ang="0">
                <a:pos x="connsiteX3" y="connsiteY3"/>
              </a:cxn>
            </a:cxnLst>
            <a:rect l="l" t="t" r="r" b="b"/>
            <a:pathLst>
              <a:path w="5022056" h="3993356">
                <a:moveTo>
                  <a:pt x="5022056" y="0"/>
                </a:moveTo>
                <a:lnTo>
                  <a:pt x="5022056" y="3993356"/>
                </a:lnTo>
                <a:lnTo>
                  <a:pt x="0" y="3993356"/>
                </a:lnTo>
                <a:lnTo>
                  <a:pt x="5022056" y="0"/>
                </a:lnTo>
                <a:close/>
              </a:path>
            </a:pathLst>
          </a:custGeom>
          <a:solidFill>
            <a:srgbClr val="0085C3"/>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rgbClr val="FFFFFF"/>
              </a:solidFill>
              <a:latin typeface="Museo Sans For Dell"/>
            </a:endParaRPr>
          </a:p>
        </p:txBody>
      </p:sp>
      <p:sp>
        <p:nvSpPr>
          <p:cNvPr id="13" name="Freeform 12"/>
          <p:cNvSpPr/>
          <p:nvPr userDrawn="1"/>
        </p:nvSpPr>
        <p:spPr>
          <a:xfrm>
            <a:off x="4100513" y="1114425"/>
            <a:ext cx="5072062" cy="4036219"/>
          </a:xfrm>
          <a:custGeom>
            <a:avLst/>
            <a:gdLst>
              <a:gd name="connsiteX0" fmla="*/ 5043487 w 5072062"/>
              <a:gd name="connsiteY0" fmla="*/ 57150 h 4036219"/>
              <a:gd name="connsiteX1" fmla="*/ 0 w 5072062"/>
              <a:gd name="connsiteY1" fmla="*/ 4036219 h 4036219"/>
              <a:gd name="connsiteX2" fmla="*/ 5057775 w 5072062"/>
              <a:gd name="connsiteY2" fmla="*/ 4036219 h 4036219"/>
              <a:gd name="connsiteX3" fmla="*/ 5057775 w 5072062"/>
              <a:gd name="connsiteY3" fmla="*/ 0 h 4036219"/>
              <a:gd name="connsiteX4" fmla="*/ 5072062 w 5072062"/>
              <a:gd name="connsiteY4" fmla="*/ 742950 h 4036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2062" h="4036219">
                <a:moveTo>
                  <a:pt x="5043487" y="57150"/>
                </a:moveTo>
                <a:lnTo>
                  <a:pt x="0" y="4036219"/>
                </a:lnTo>
                <a:lnTo>
                  <a:pt x="5057775" y="4036219"/>
                </a:lnTo>
                <a:lnTo>
                  <a:pt x="5057775" y="0"/>
                </a:lnTo>
                <a:lnTo>
                  <a:pt x="5072062" y="742950"/>
                </a:lnTo>
              </a:path>
            </a:pathLst>
          </a:custGeom>
          <a:noFill/>
          <a:effectLst/>
        </p:spPr>
        <p:txBody>
          <a:bodyPr rtlCol="0" anchor="ctr"/>
          <a:lstStyle/>
          <a:p>
            <a:pPr algn="ctr"/>
            <a:endParaRPr lang="en-US">
              <a:solidFill>
                <a:srgbClr val="444444"/>
              </a:solidFill>
            </a:endParaRPr>
          </a:p>
        </p:txBody>
      </p:sp>
      <p:pic>
        <p:nvPicPr>
          <p:cNvPr id="18" name="Picture 9" descr="white"/>
          <p:cNvPicPr>
            <a:picLocks noChangeAspect="1" noChangeArrowheads="1"/>
          </p:cNvPicPr>
          <p:nvPr userDrawn="1"/>
        </p:nvPicPr>
        <p:blipFill>
          <a:blip r:embed="rId2" cstate="screen"/>
          <a:srcRect/>
          <a:stretch>
            <a:fillRect/>
          </a:stretch>
        </p:blipFill>
        <p:spPr bwMode="black">
          <a:xfrm>
            <a:off x="7825733" y="3849192"/>
            <a:ext cx="1023494" cy="1023494"/>
          </a:xfrm>
          <a:prstGeom prst="rect">
            <a:avLst/>
          </a:prstGeom>
          <a:noFill/>
          <a:ln w="9525">
            <a:noFill/>
            <a:miter lim="800000"/>
            <a:headEnd/>
            <a:tailEnd/>
          </a:ln>
        </p:spPr>
      </p:pic>
    </p:spTree>
    <p:extLst>
      <p:ext uri="{BB962C8B-B14F-4D97-AF65-F5344CB8AC3E}">
        <p14:creationId xmlns:p14="http://schemas.microsoft.com/office/powerpoint/2010/main" val="3148781217"/>
      </p:ext>
    </p:extLst>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0"/>
            <a:ext cx="7924386"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78062111"/>
      </p:ext>
    </p:extLst>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274319" y="1097280"/>
            <a:ext cx="7955280" cy="238842"/>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274319" y="271885"/>
            <a:ext cx="7955280" cy="64008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274320" y="1554480"/>
            <a:ext cx="79552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54111004"/>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19" y="271886"/>
            <a:ext cx="7955280" cy="64008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2743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389120" y="1280160"/>
            <a:ext cx="384048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024378676"/>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76781" y="274319"/>
            <a:ext cx="4285279" cy="64008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274320" y="1280160"/>
            <a:ext cx="4283860" cy="32004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0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4754075"/>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19" y="274320"/>
            <a:ext cx="5042747" cy="3323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274320" y="1280160"/>
            <a:ext cx="4297680" cy="32004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5" name="Text Placeholder 7"/>
          <p:cNvSpPr>
            <a:spLocks noGrp="1"/>
          </p:cNvSpPr>
          <p:nvPr>
            <p:ph type="body" sz="quarter" idx="10" hasCustomPrompt="1"/>
          </p:nvPr>
        </p:nvSpPr>
        <p:spPr>
          <a:xfrm>
            <a:off x="274320" y="819150"/>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3993007370"/>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320" y="274320"/>
            <a:ext cx="4297680" cy="664797"/>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274320" y="1554480"/>
            <a:ext cx="4297680" cy="301752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000" baseline="0">
                <a:solidFill>
                  <a:schemeClr val="bg2"/>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274320" y="1113348"/>
            <a:ext cx="4297680" cy="238842"/>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78229640"/>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274320" y="271886"/>
            <a:ext cx="7930595" cy="64008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 </a:t>
            </a:r>
          </a:p>
        </p:txBody>
      </p:sp>
      <p:sp>
        <p:nvSpPr>
          <p:cNvPr id="1029" name="Text Placeholder 12"/>
          <p:cNvSpPr>
            <a:spLocks noGrp="1"/>
          </p:cNvSpPr>
          <p:nvPr>
            <p:ph type="body" idx="1"/>
          </p:nvPr>
        </p:nvSpPr>
        <p:spPr bwMode="auto">
          <a:xfrm>
            <a:off x="274320" y="1280160"/>
            <a:ext cx="7926969"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a:p>
            <a:pPr lvl="3"/>
            <a:r>
              <a:rPr lang="en-US" sz="1000" dirty="0" smtClean="0"/>
              <a:t>Fourth level</a:t>
            </a:r>
            <a:endParaRPr lang="en-US" dirty="0" smtClean="0"/>
          </a:p>
        </p:txBody>
      </p:sp>
      <p:sp>
        <p:nvSpPr>
          <p:cNvPr id="16" name="TextBox 15"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10/23/2015</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6" y="4825328"/>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10/23/2015</a:t>
            </a:fld>
            <a:endParaRPr lang="en-US" sz="900" dirty="0" smtClean="0">
              <a:solidFill>
                <a:schemeClr val="bg2">
                  <a:lumMod val="50000"/>
                  <a:lumOff val="50000"/>
                </a:schemeClr>
              </a:solidFill>
              <a:latin typeface="+mn-lt"/>
            </a:endParaRPr>
          </a:p>
        </p:txBody>
      </p:sp>
      <p:sp>
        <p:nvSpPr>
          <p:cNvPr id="11" name="TextBox 10"/>
          <p:cNvSpPr txBox="1"/>
          <p:nvPr userDrawn="1"/>
        </p:nvSpPr>
        <p:spPr>
          <a:xfrm>
            <a:off x="295274" y="4873847"/>
            <a:ext cx="265176"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endParaRPr lang="en-US" sz="900" kern="1200" dirty="0" err="1" smtClean="0">
              <a:solidFill>
                <a:schemeClr val="bg2">
                  <a:lumMod val="50000"/>
                  <a:lumOff val="50000"/>
                </a:schemeClr>
              </a:solidFill>
              <a:latin typeface="+mn-lt"/>
              <a:ea typeface="+mn-ea"/>
              <a:cs typeface="+mn-cs"/>
            </a:endParaRPr>
          </a:p>
        </p:txBody>
      </p:sp>
      <p:sp>
        <p:nvSpPr>
          <p:cNvPr id="15" name="fl" descr="                              Dell - Restricted - Confidential&#10;"/>
          <p:cNvSpPr txBox="1"/>
          <p:nvPr userDrawn="1"/>
        </p:nvSpPr>
        <p:spPr>
          <a:xfrm>
            <a:off x="0" y="4821428"/>
            <a:ext cx="9144000" cy="353430"/>
          </a:xfrm>
          <a:prstGeom prst="rect">
            <a:avLst/>
          </a:prstGeom>
          <a:noFill/>
        </p:spPr>
        <p:txBody>
          <a:bodyPr vert="horz" wrap="square" rtlCol="0">
            <a:spAutoFit/>
          </a:bodyPr>
          <a:lstStyle/>
          <a:p>
            <a:pPr algn="l">
              <a:lnSpc>
                <a:spcPct val="90000"/>
              </a:lnSpc>
              <a:spcBef>
                <a:spcPts val="100"/>
              </a:spcBef>
              <a:spcAft>
                <a:spcPts val="100"/>
              </a:spcAft>
            </a:pPr>
            <a:r>
              <a:rPr lang="en-US" sz="850" b="1" i="0" u="none" baseline="0" smtClean="0">
                <a:solidFill>
                  <a:srgbClr val="7F7F7F"/>
                </a:solidFill>
                <a:latin typeface="museo sans for dell"/>
              </a:rPr>
              <a:t>                              Dell - Restricted - Confidential</a:t>
            </a:r>
          </a:p>
          <a:p>
            <a:pPr algn="l">
              <a:lnSpc>
                <a:spcPct val="90000"/>
              </a:lnSpc>
              <a:spcBef>
                <a:spcPts val="100"/>
              </a:spcBef>
              <a:spcAft>
                <a:spcPts val="100"/>
              </a:spcAft>
            </a:pPr>
            <a:endParaRPr lang="en-US" sz="850" b="1" i="0" u="none" baseline="0" dirty="0" err="1" smtClean="0">
              <a:solidFill>
                <a:srgbClr val="7F7F7F"/>
              </a:solidFill>
              <a:latin typeface="museo sans for dell" panose="02000000000000000000" pitchFamily="2" charset="0"/>
            </a:endParaRPr>
          </a:p>
        </p:txBody>
      </p:sp>
      <p:sp>
        <p:nvSpPr>
          <p:cNvPr id="18" name="TextBox 17"/>
          <p:cNvSpPr txBox="1"/>
          <p:nvPr userDrawn="1"/>
        </p:nvSpPr>
        <p:spPr>
          <a:xfrm>
            <a:off x="295274" y="4873847"/>
            <a:ext cx="265176"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endParaRPr lang="en-US" sz="900" kern="1200" dirty="0" err="1" smtClean="0">
              <a:solidFill>
                <a:schemeClr val="bg2">
                  <a:lumMod val="50000"/>
                  <a:lumOff val="50000"/>
                </a:schemeClr>
              </a:solidFill>
              <a:latin typeface="+mn-lt"/>
              <a:ea typeface="+mn-ea"/>
              <a:cs typeface="+mn-cs"/>
            </a:endParaRPr>
          </a:p>
        </p:txBody>
      </p:sp>
      <p:sp>
        <p:nvSpPr>
          <p:cNvPr id="20" name="TextBox 19"/>
          <p:cNvSpPr txBox="1"/>
          <p:nvPr userDrawn="1"/>
        </p:nvSpPr>
        <p:spPr>
          <a:xfrm>
            <a:off x="295274" y="4873847"/>
            <a:ext cx="265176" cy="89154"/>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pic>
        <p:nvPicPr>
          <p:cNvPr id="21" name="Picture 20" descr="dell_gray_logo.png"/>
          <p:cNvPicPr>
            <a:picLocks noChangeAspect="1"/>
          </p:cNvPicPr>
          <p:nvPr userDrawn="1"/>
        </p:nvPicPr>
        <p:blipFill>
          <a:blip r:embed="rId22" cstate="screen"/>
          <a:stretch>
            <a:fillRect/>
          </a:stretch>
        </p:blipFill>
        <p:spPr bwMode="black">
          <a:xfrm>
            <a:off x="8414827" y="4548083"/>
            <a:ext cx="470835" cy="470835"/>
          </a:xfrm>
          <a:prstGeom prst="rect">
            <a:avLst/>
          </a:prstGeom>
        </p:spPr>
      </p:pic>
    </p:spTree>
    <p:extLst>
      <p:ext uri="{BB962C8B-B14F-4D97-AF65-F5344CB8AC3E}">
        <p14:creationId xmlns:p14="http://schemas.microsoft.com/office/powerpoint/2010/main" val="2209482782"/>
      </p:ext>
    </p:extLst>
  </p:cSld>
  <p:clrMap bg1="dk2" tx1="lt1" bg2="dk1" tx2="lt2" accent1="accent1" accent2="accent2" accent3="accent3" accent4="accent4" accent5="accent5" accent6="accent6" hlink="hlink" folHlink="folHlink"/>
  <p:sldLayoutIdLst>
    <p:sldLayoutId id="2147484242" r:id="rId1"/>
    <p:sldLayoutId id="2147484366" r:id="rId2"/>
    <p:sldLayoutId id="2147484367" r:id="rId3"/>
    <p:sldLayoutId id="2147484244" r:id="rId4"/>
    <p:sldLayoutId id="2147484245" r:id="rId5"/>
    <p:sldLayoutId id="2147484246" r:id="rId6"/>
    <p:sldLayoutId id="2147484247" r:id="rId7"/>
    <p:sldLayoutId id="2147484248" r:id="rId8"/>
    <p:sldLayoutId id="2147484249" r:id="rId9"/>
    <p:sldLayoutId id="2147484250" r:id="rId10"/>
    <p:sldLayoutId id="2147484389" r:id="rId11"/>
    <p:sldLayoutId id="2147484390" r:id="rId12"/>
    <p:sldLayoutId id="2147484391" r:id="rId13"/>
    <p:sldLayoutId id="2147484392" r:id="rId14"/>
    <p:sldLayoutId id="2147484393" r:id="rId15"/>
    <p:sldLayoutId id="2147484394" r:id="rId16"/>
    <p:sldLayoutId id="2147484395" r:id="rId17"/>
    <p:sldLayoutId id="2147484396" r:id="rId18"/>
    <p:sldLayoutId id="2147484397" r:id="rId19"/>
    <p:sldLayoutId id="2147484399" r:id="rId20"/>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084"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409575" y="196172"/>
            <a:ext cx="8286750" cy="6377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9" name="Text Placeholder 12"/>
          <p:cNvSpPr>
            <a:spLocks noGrp="1"/>
          </p:cNvSpPr>
          <p:nvPr>
            <p:ph type="body" idx="1"/>
          </p:nvPr>
        </p:nvSpPr>
        <p:spPr bwMode="auto">
          <a:xfrm>
            <a:off x="419100" y="931068"/>
            <a:ext cx="8277226" cy="369472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2"/>
            <a:endParaRPr lang="en-US" dirty="0" smtClean="0"/>
          </a:p>
        </p:txBody>
      </p:sp>
      <p:sp>
        <p:nvSpPr>
          <p:cNvPr id="8" name="Slide Number Placeholder 5"/>
          <p:cNvSpPr>
            <a:spLocks noGrp="1"/>
          </p:cNvSpPr>
          <p:nvPr>
            <p:ph type="sldNum" sz="quarter" idx="4"/>
          </p:nvPr>
        </p:nvSpPr>
        <p:spPr>
          <a:xfrm>
            <a:off x="435544" y="4827684"/>
            <a:ext cx="260349" cy="114299"/>
          </a:xfrm>
          <a:prstGeom prst="rect">
            <a:avLst/>
          </a:prstGeom>
        </p:spPr>
        <p:txBody>
          <a:bodyPr vert="horz" lIns="0" tIns="0" rIns="91440" bIns="0" rtlCol="0" anchor="ctr"/>
          <a:lstStyle>
            <a:lvl1pPr algn="l">
              <a:defRPr sz="900">
                <a:solidFill>
                  <a:schemeClr val="bg2">
                    <a:lumMod val="60000"/>
                    <a:lumOff val="40000"/>
                  </a:schemeClr>
                </a:solidFill>
                <a:latin typeface="Museo Sans For Dell" pitchFamily="2" charset="0"/>
              </a:defRPr>
            </a:lvl1pPr>
          </a:lstStyle>
          <a:p>
            <a:fld id="{DBD5246C-868F-410A-AE52-FE248EDADC46}" type="slidenum">
              <a:rPr lang="en-US" smtClean="0">
                <a:solidFill>
                  <a:srgbClr val="000000">
                    <a:lumMod val="60000"/>
                    <a:lumOff val="40000"/>
                  </a:srgbClr>
                </a:solidFill>
              </a:rPr>
              <a:pPr/>
              <a:t>‹#›</a:t>
            </a:fld>
            <a:endParaRPr lang="en-US" dirty="0">
              <a:solidFill>
                <a:srgbClr val="000000">
                  <a:lumMod val="60000"/>
                  <a:lumOff val="40000"/>
                </a:srgbClr>
              </a:solidFill>
            </a:endParaRPr>
          </a:p>
        </p:txBody>
      </p:sp>
      <p:sp>
        <p:nvSpPr>
          <p:cNvPr id="9" name="fl" descr="                              Dell - Restricted - Confidential&#10;"/>
          <p:cNvSpPr txBox="1"/>
          <p:nvPr userDrawn="1"/>
        </p:nvSpPr>
        <p:spPr>
          <a:xfrm>
            <a:off x="0" y="4821428"/>
            <a:ext cx="9144000" cy="353430"/>
          </a:xfrm>
          <a:prstGeom prst="rect">
            <a:avLst/>
          </a:prstGeom>
          <a:noFill/>
        </p:spPr>
        <p:txBody>
          <a:bodyPr vert="horz" wrap="square" rtlCol="0">
            <a:spAutoFit/>
          </a:bodyPr>
          <a:lstStyle/>
          <a:p>
            <a:pPr algn="l">
              <a:lnSpc>
                <a:spcPct val="90000"/>
              </a:lnSpc>
              <a:spcBef>
                <a:spcPts val="100"/>
              </a:spcBef>
              <a:spcAft>
                <a:spcPts val="100"/>
              </a:spcAft>
            </a:pPr>
            <a:r>
              <a:rPr lang="en-US" sz="850" b="1" i="0" u="none" baseline="0" smtClean="0">
                <a:solidFill>
                  <a:srgbClr val="7F7F7F"/>
                </a:solidFill>
                <a:latin typeface="museo sans for dell"/>
              </a:rPr>
              <a:t>                              Dell - Restricted - Confidential</a:t>
            </a:r>
          </a:p>
          <a:p>
            <a:pPr>
              <a:lnSpc>
                <a:spcPct val="90000"/>
              </a:lnSpc>
              <a:spcBef>
                <a:spcPts val="100"/>
              </a:spcBef>
              <a:spcAft>
                <a:spcPts val="100"/>
              </a:spcAft>
            </a:pPr>
            <a:endParaRPr lang="en-US" sz="850" b="1" dirty="0" smtClean="0">
              <a:solidFill>
                <a:srgbClr val="7F7F7F"/>
              </a:solidFill>
              <a:latin typeface="museo sans for dell" panose="02000000000000000000" pitchFamily="2" charset="0"/>
            </a:endParaRPr>
          </a:p>
        </p:txBody>
      </p:sp>
      <p:pic>
        <p:nvPicPr>
          <p:cNvPr id="10" name="Picture 9" descr="dell_gray_logo.png"/>
          <p:cNvPicPr>
            <a:picLocks noChangeAspect="1"/>
          </p:cNvPicPr>
          <p:nvPr userDrawn="1"/>
        </p:nvPicPr>
        <p:blipFill>
          <a:blip r:embed="rId15" cstate="screen"/>
          <a:stretch>
            <a:fillRect/>
          </a:stretch>
        </p:blipFill>
        <p:spPr bwMode="black">
          <a:xfrm>
            <a:off x="8411228" y="4649415"/>
            <a:ext cx="470835" cy="470835"/>
          </a:xfrm>
          <a:prstGeom prst="rect">
            <a:avLst/>
          </a:prstGeom>
        </p:spPr>
      </p:pic>
    </p:spTree>
    <p:extLst>
      <p:ext uri="{BB962C8B-B14F-4D97-AF65-F5344CB8AC3E}">
        <p14:creationId xmlns:p14="http://schemas.microsoft.com/office/powerpoint/2010/main" val="1304741493"/>
      </p:ext>
    </p:extLst>
  </p:cSld>
  <p:clrMap bg1="dk2" tx1="lt1" bg2="dk1" tx2="lt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 id="2147484412" r:id="rId12"/>
    <p:sldLayoutId id="2147484413" r:id="rId13"/>
  </p:sldLayoutIdLst>
  <p:transition spd="med">
    <p:wipe dir="r"/>
  </p:transition>
  <p:timing>
    <p:tnLst>
      <p:par>
        <p:cTn id="1" dur="indefinite" restart="never" nodeType="tmRoot"/>
      </p:par>
    </p:tnLst>
  </p:timing>
  <p:hf hdr="0"/>
  <p:txStyles>
    <p:titleStyle>
      <a:lvl1pPr algn="l" rtl="0" eaLnBrk="1" fontAlgn="base" hangingPunct="1">
        <a:lnSpc>
          <a:spcPct val="90000"/>
        </a:lnSpc>
        <a:spcBef>
          <a:spcPct val="0"/>
        </a:spcBef>
        <a:spcAft>
          <a:spcPct val="0"/>
        </a:spcAft>
        <a:defRPr sz="2400" b="0" cap="none" baseline="0">
          <a:solidFill>
            <a:schemeClr val="accent1"/>
          </a:solidFill>
          <a:latin typeface="Museo For Dell" pitchFamily="2" charset="0"/>
          <a:ea typeface="Museo For Dell"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18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2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304.ibm.com/partnerworld/gsd/solutiondetails.do?&amp;solution=51851&amp;lc=en"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17.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png"/><Relationship Id="rId14" Type="http://schemas.openxmlformats.org/officeDocument/2006/relationships/image" Target="../media/image5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jpeg"/></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61.png"/><Relationship Id="rId7" Type="http://schemas.openxmlformats.org/officeDocument/2006/relationships/image" Target="../media/image63.jpe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62.png"/><Relationship Id="rId10" Type="http://schemas.openxmlformats.org/officeDocument/2006/relationships/image" Target="../media/image13.gif"/><Relationship Id="rId4" Type="http://schemas.openxmlformats.org/officeDocument/2006/relationships/hyperlink" Target="//upload.wikimedia.org/wikipedia/commons/8/82/Dell_Logo.png" TargetMode="External"/><Relationship Id="rId9"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9.png"/><Relationship Id="rId7" Type="http://schemas.openxmlformats.org/officeDocument/2006/relationships/image" Target="../media/image71.jpe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70.png"/><Relationship Id="rId11" Type="http://schemas.openxmlformats.org/officeDocument/2006/relationships/image" Target="../media/image74.png"/><Relationship Id="rId5" Type="http://schemas.microsoft.com/office/2007/relationships/hdphoto" Target="../media/hdphoto1.wdp"/><Relationship Id="rId10" Type="http://schemas.openxmlformats.org/officeDocument/2006/relationships/image" Target="../media/image73.jpeg"/><Relationship Id="rId4" Type="http://schemas.openxmlformats.org/officeDocument/2006/relationships/image" Target="../media/image21.png"/><Relationship Id="rId9"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5.jpeg"/><Relationship Id="rId7" Type="http://schemas.openxmlformats.org/officeDocument/2006/relationships/image" Target="../media/image78.jpe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77.jpeg"/><Relationship Id="rId4" Type="http://schemas.openxmlformats.org/officeDocument/2006/relationships/image" Target="../media/image7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86.jpeg"/><Relationship Id="rId3" Type="http://schemas.openxmlformats.org/officeDocument/2006/relationships/hyperlink" Target="http://wxp-9lv50c1.aus.amer.dell.com/snp/forms/asp/salessupport_thanks.html?conum=5" TargetMode="External"/><Relationship Id="rId7" Type="http://schemas.openxmlformats.org/officeDocument/2006/relationships/diagramLayout" Target="../diagrams/layout1.xml"/><Relationship Id="rId12" Type="http://schemas.openxmlformats.org/officeDocument/2006/relationships/image" Target="../media/image85.jpeg"/><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Data" Target="../diagrams/data1.xml"/><Relationship Id="rId11" Type="http://schemas.openxmlformats.org/officeDocument/2006/relationships/image" Target="../media/image84.jpeg"/><Relationship Id="rId5" Type="http://schemas.openxmlformats.org/officeDocument/2006/relationships/image" Target="../media/image83.png"/><Relationship Id="rId10" Type="http://schemas.microsoft.com/office/2007/relationships/diagramDrawing" Target="../diagrams/drawing1.xml"/><Relationship Id="rId4" Type="http://schemas.openxmlformats.org/officeDocument/2006/relationships/image" Target="../media/image82.png"/><Relationship Id="rId9" Type="http://schemas.openxmlformats.org/officeDocument/2006/relationships/diagramColors" Target="../diagrams/colors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3.gif"/><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9.jp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4320" y="274320"/>
            <a:ext cx="6985275" cy="1661993"/>
          </a:xfrm>
        </p:spPr>
        <p:txBody>
          <a:bodyPr anchor="b">
            <a:normAutofit/>
          </a:bodyPr>
          <a:lstStyle/>
          <a:p>
            <a:r>
              <a:rPr lang="en-US" dirty="0">
                <a:ea typeface="方正准圆简体" panose="03000509000000000000" pitchFamily="65" charset="-122"/>
              </a:rPr>
              <a:t>Storage Center 6.x </a:t>
            </a:r>
            <a:r>
              <a:rPr lang="en-US">
                <a:ea typeface="方正准圆简体" panose="03000509000000000000" pitchFamily="65" charset="-122"/>
              </a:rPr>
              <a:t/>
            </a:r>
            <a:br>
              <a:rPr lang="en-US">
                <a:ea typeface="方正准圆简体" panose="03000509000000000000" pitchFamily="65" charset="-122"/>
              </a:rPr>
            </a:br>
            <a:r>
              <a:rPr lang="zh-CN" altLang="en-US" smtClean="0">
                <a:ea typeface="方正准圆简体" panose="03000509000000000000" pitchFamily="65" charset="-122"/>
              </a:rPr>
              <a:t>软件概览</a:t>
            </a:r>
            <a:endParaRPr lang="en-US" dirty="0">
              <a:ea typeface="方正准圆简体" panose="03000509000000000000" pitchFamily="65" charset="-122"/>
            </a:endParaRPr>
          </a:p>
        </p:txBody>
      </p:sp>
      <p:sp>
        <p:nvSpPr>
          <p:cNvPr id="7" name="Subtitle 6"/>
          <p:cNvSpPr>
            <a:spLocks noGrp="1"/>
          </p:cNvSpPr>
          <p:nvPr>
            <p:ph type="subTitle" idx="1"/>
          </p:nvPr>
        </p:nvSpPr>
        <p:spPr>
          <a:xfrm>
            <a:off x="274320" y="2252133"/>
            <a:ext cx="6000837" cy="307777"/>
          </a:xfrm>
        </p:spPr>
        <p:txBody>
          <a:bodyPr/>
          <a:lstStyle/>
          <a:p>
            <a:r>
              <a:rPr lang="zh-CN" altLang="en-US" dirty="0" smtClean="0">
                <a:ea typeface="方正准圆简体" panose="03000509000000000000" pitchFamily="65" charset="-122"/>
              </a:rPr>
              <a:t>扩展智能化数</a:t>
            </a:r>
            <a:r>
              <a:rPr lang="zh-CN" altLang="en-US" dirty="0" smtClean="0">
                <a:ea typeface="方正准圆简体" panose="03000509000000000000" pitchFamily="65" charset="-122"/>
              </a:rPr>
              <a:t>据存放的</a:t>
            </a:r>
            <a:r>
              <a:rPr lang="zh-CN" altLang="en-US" dirty="0" smtClean="0">
                <a:ea typeface="方正准圆简体" panose="03000509000000000000" pitchFamily="65" charset="-122"/>
              </a:rPr>
              <a:t>边界</a:t>
            </a:r>
            <a:endParaRPr lang="en-US" dirty="0">
              <a:ea typeface="方正准圆简体" panose="03000509000000000000" pitchFamily="65" charset="-122"/>
            </a:endParaRPr>
          </a:p>
        </p:txBody>
      </p:sp>
    </p:spTree>
    <p:extLst>
      <p:ext uri="{BB962C8B-B14F-4D97-AF65-F5344CB8AC3E}">
        <p14:creationId xmlns:p14="http://schemas.microsoft.com/office/powerpoint/2010/main" val="500973898"/>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solidFill>
            <a:schemeClr val="bg1"/>
          </a:solidFill>
        </p:spPr>
        <p:txBody>
          <a:bodyPr/>
          <a:lstStyle/>
          <a:p>
            <a:r>
              <a:rPr lang="en-US" dirty="0" smtClean="0">
                <a:ea typeface="方正准圆简体" panose="03000509000000000000" pitchFamily="65" charset="-122"/>
              </a:rPr>
              <a:t>SCOS </a:t>
            </a:r>
            <a:r>
              <a:rPr lang="en-US" smtClean="0">
                <a:ea typeface="方正准圆简体" panose="03000509000000000000" pitchFamily="65" charset="-122"/>
              </a:rPr>
              <a:t>6.7 </a:t>
            </a:r>
            <a:r>
              <a:rPr lang="zh-CN" altLang="en-US" smtClean="0">
                <a:ea typeface="方正准圆简体" panose="03000509000000000000" pitchFamily="65" charset="-122"/>
              </a:rPr>
              <a:t>升级</a:t>
            </a:r>
            <a:endParaRPr lang="en-US" dirty="0">
              <a:ea typeface="方正准圆简体" panose="03000509000000000000" pitchFamily="65" charset="-122"/>
            </a:endParaRPr>
          </a:p>
        </p:txBody>
      </p:sp>
    </p:spTree>
    <p:extLst>
      <p:ext uri="{BB962C8B-B14F-4D97-AF65-F5344CB8AC3E}">
        <p14:creationId xmlns:p14="http://schemas.microsoft.com/office/powerpoint/2010/main" val="2019850801"/>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ea typeface="方正准圆简体" panose="03000509000000000000" pitchFamily="65" charset="-122"/>
              </a:rPr>
              <a:t>要点</a:t>
            </a:r>
            <a:endParaRPr lang="en-US" dirty="0">
              <a:ea typeface="方正准圆简体" panose="03000509000000000000" pitchFamily="65" charset="-122"/>
            </a:endParaRPr>
          </a:p>
        </p:txBody>
      </p:sp>
      <p:sp>
        <p:nvSpPr>
          <p:cNvPr id="6" name="Content Placeholder 4"/>
          <p:cNvSpPr txBox="1">
            <a:spLocks/>
          </p:cNvSpPr>
          <p:nvPr/>
        </p:nvSpPr>
        <p:spPr>
          <a:xfrm>
            <a:off x="360819" y="735227"/>
            <a:ext cx="7924386" cy="3947983"/>
          </a:xfrm>
          <a:prstGeom prst="rect">
            <a:avLst/>
          </a:prstGeom>
        </p:spPr>
        <p:txBody>
          <a:bodyPr>
            <a:normAutofit fontScale="92500" lnSpcReduction="10000"/>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0" indent="0">
              <a:spcBef>
                <a:spcPts val="300"/>
              </a:spcBef>
              <a:buFont typeface="Arial" pitchFamily="34" charset="0"/>
              <a:buNone/>
            </a:pPr>
            <a:r>
              <a:rPr lang="zh-CN" altLang="en-US" b="1" kern="0" dirty="0" smtClean="0">
                <a:solidFill>
                  <a:srgbClr val="444444"/>
                </a:solidFill>
                <a:ea typeface="方正准圆简体" panose="03000509000000000000" pitchFamily="65" charset="-122"/>
              </a:rPr>
              <a:t>策略</a:t>
            </a:r>
            <a:endParaRPr lang="en-US" b="1" kern="0" dirty="0" smtClean="0">
              <a:solidFill>
                <a:srgbClr val="444444"/>
              </a:solidFill>
              <a:ea typeface="方正准圆简体" panose="03000509000000000000" pitchFamily="65" charset="-122"/>
            </a:endParaRPr>
          </a:p>
          <a:p>
            <a:pPr marL="285750" indent="-285750">
              <a:spcBef>
                <a:spcPts val="300"/>
              </a:spcBef>
            </a:pPr>
            <a:r>
              <a:rPr lang="zh-CN" altLang="en-US" kern="0" dirty="0" smtClean="0">
                <a:solidFill>
                  <a:srgbClr val="444444"/>
                </a:solidFill>
                <a:ea typeface="方正准圆简体" panose="03000509000000000000" pitchFamily="65" charset="-122"/>
              </a:rPr>
              <a:t>提供自动故障转移功能，以提高业务连续性和改进灾难恢复</a:t>
            </a:r>
            <a:endParaRPr lang="en-US" kern="0" dirty="0" smtClean="0">
              <a:solidFill>
                <a:srgbClr val="444444"/>
              </a:solidFill>
              <a:ea typeface="方正准圆简体" panose="03000509000000000000" pitchFamily="65" charset="-122"/>
            </a:endParaRPr>
          </a:p>
          <a:p>
            <a:pPr marL="285750" indent="-285750">
              <a:spcBef>
                <a:spcPts val="300"/>
              </a:spcBef>
            </a:pPr>
            <a:r>
              <a:rPr lang="zh-CN" altLang="en-US" kern="0" dirty="0" smtClean="0">
                <a:solidFill>
                  <a:srgbClr val="444444"/>
                </a:solidFill>
                <a:ea typeface="方正准圆简体" panose="03000509000000000000" pitchFamily="65" charset="-122"/>
              </a:rPr>
              <a:t>提供强化的压缩功能，以提高数据削减率和数据效率</a:t>
            </a:r>
            <a:endParaRPr lang="en-US" kern="0" dirty="0" smtClean="0">
              <a:solidFill>
                <a:srgbClr val="444444"/>
              </a:solidFill>
              <a:ea typeface="方正准圆简体" panose="03000509000000000000" pitchFamily="65" charset="-122"/>
            </a:endParaRPr>
          </a:p>
          <a:p>
            <a:pPr marL="285750" indent="-285750">
              <a:spcBef>
                <a:spcPts val="300"/>
              </a:spcBef>
            </a:pPr>
            <a:r>
              <a:rPr lang="zh-CN" altLang="en-US" kern="0" dirty="0" smtClean="0">
                <a:solidFill>
                  <a:srgbClr val="444444"/>
                </a:solidFill>
                <a:ea typeface="方正准圆简体" panose="03000509000000000000" pitchFamily="65" charset="-122"/>
              </a:rPr>
              <a:t>存储集成了</a:t>
            </a:r>
            <a:r>
              <a:rPr lang="en-US" kern="0" dirty="0" smtClean="0">
                <a:solidFill>
                  <a:srgbClr val="444444"/>
                </a:solidFill>
                <a:ea typeface="方正准圆简体" panose="03000509000000000000" pitchFamily="65" charset="-122"/>
              </a:rPr>
              <a:t>Application Protection Manager for Oracle </a:t>
            </a:r>
            <a:r>
              <a:rPr lang="zh-CN" altLang="en-US" kern="0" dirty="0" smtClean="0">
                <a:solidFill>
                  <a:srgbClr val="444444"/>
                </a:solidFill>
                <a:ea typeface="方正准圆简体" panose="03000509000000000000" pitchFamily="65" charset="-122"/>
              </a:rPr>
              <a:t>和</a:t>
            </a:r>
            <a:r>
              <a:rPr lang="en-US" kern="0" dirty="0" smtClean="0">
                <a:solidFill>
                  <a:srgbClr val="444444"/>
                </a:solidFill>
                <a:ea typeface="方正准圆简体" panose="03000509000000000000" pitchFamily="65" charset="-122"/>
              </a:rPr>
              <a:t> IBM-AIX</a:t>
            </a:r>
          </a:p>
          <a:p>
            <a:pPr marL="285750" indent="-285750">
              <a:spcBef>
                <a:spcPts val="300"/>
              </a:spcBef>
            </a:pPr>
            <a:r>
              <a:rPr lang="zh-CN" altLang="en-US" kern="0" dirty="0" smtClean="0">
                <a:solidFill>
                  <a:srgbClr val="444444"/>
                </a:solidFill>
                <a:ea typeface="方正准圆简体" panose="03000509000000000000" pitchFamily="65" charset="-122"/>
              </a:rPr>
              <a:t>提供从</a:t>
            </a:r>
            <a:r>
              <a:rPr lang="en-US" altLang="zh-CN" kern="0" dirty="0" smtClean="0">
                <a:solidFill>
                  <a:srgbClr val="444444"/>
                </a:solidFill>
                <a:ea typeface="方正准圆简体" panose="03000509000000000000" pitchFamily="65" charset="-122"/>
              </a:rPr>
              <a:t>EQL PS</a:t>
            </a:r>
            <a:r>
              <a:rPr lang="zh-CN" altLang="en-US" kern="0" dirty="0" smtClean="0">
                <a:solidFill>
                  <a:srgbClr val="444444"/>
                </a:solidFill>
                <a:ea typeface="方正准圆简体" panose="03000509000000000000" pitchFamily="65" charset="-122"/>
              </a:rPr>
              <a:t>到</a:t>
            </a:r>
            <a:r>
              <a:rPr lang="en-US" altLang="zh-CN" kern="0" dirty="0" smtClean="0">
                <a:solidFill>
                  <a:srgbClr val="444444"/>
                </a:solidFill>
                <a:ea typeface="方正准圆简体" panose="03000509000000000000" pitchFamily="65" charset="-122"/>
              </a:rPr>
              <a:t>SC</a:t>
            </a:r>
            <a:r>
              <a:rPr lang="zh-CN" altLang="en-US" kern="0" dirty="0" smtClean="0">
                <a:solidFill>
                  <a:srgbClr val="444444"/>
                </a:solidFill>
                <a:ea typeface="方正准圆简体" panose="03000509000000000000" pitchFamily="65" charset="-122"/>
              </a:rPr>
              <a:t>的精简导出功能，提高戴尔存储产品线的一致性</a:t>
            </a:r>
            <a:endParaRPr lang="en-US" kern="0" dirty="0" smtClean="0">
              <a:solidFill>
                <a:srgbClr val="444444"/>
              </a:solidFill>
              <a:ea typeface="方正准圆简体" panose="03000509000000000000" pitchFamily="65" charset="-122"/>
            </a:endParaRPr>
          </a:p>
          <a:p>
            <a:pPr>
              <a:spcBef>
                <a:spcPts val="300"/>
              </a:spcBef>
            </a:pPr>
            <a:endParaRPr lang="en-US" b="1" kern="0" dirty="0" smtClean="0">
              <a:solidFill>
                <a:srgbClr val="444444"/>
              </a:solidFill>
              <a:ea typeface="方正准圆简体" panose="03000509000000000000" pitchFamily="65" charset="-122"/>
            </a:endParaRPr>
          </a:p>
          <a:p>
            <a:pPr marL="0" indent="0">
              <a:spcBef>
                <a:spcPts val="300"/>
              </a:spcBef>
              <a:buFont typeface="Arial" pitchFamily="34" charset="0"/>
              <a:buNone/>
            </a:pPr>
            <a:r>
              <a:rPr lang="en-US" b="1" kern="0" dirty="0" smtClean="0">
                <a:solidFill>
                  <a:srgbClr val="444444"/>
                </a:solidFill>
                <a:ea typeface="方正准圆简体" panose="03000509000000000000" pitchFamily="65" charset="-122"/>
              </a:rPr>
              <a:t>SCOS 6.7</a:t>
            </a:r>
            <a:r>
              <a:rPr lang="zh-CN" altLang="en-US" b="1" kern="0" dirty="0" smtClean="0">
                <a:solidFill>
                  <a:srgbClr val="444444"/>
                </a:solidFill>
                <a:ea typeface="方正准圆简体" panose="03000509000000000000" pitchFamily="65" charset="-122"/>
              </a:rPr>
              <a:t>特性列表</a:t>
            </a:r>
            <a:endParaRPr lang="en-US" b="1" kern="0" dirty="0" smtClean="0">
              <a:solidFill>
                <a:srgbClr val="444444"/>
              </a:solidFill>
              <a:ea typeface="方正准圆简体" panose="03000509000000000000" pitchFamily="65" charset="-122"/>
            </a:endParaRPr>
          </a:p>
          <a:p>
            <a:pPr marL="285750" indent="-285750">
              <a:spcBef>
                <a:spcPts val="300"/>
              </a:spcBef>
            </a:pPr>
            <a:r>
              <a:rPr lang="zh-CN" altLang="en-US" kern="0" dirty="0" smtClean="0">
                <a:solidFill>
                  <a:srgbClr val="444444"/>
                </a:solidFill>
                <a:ea typeface="方正准圆简体" panose="03000509000000000000" pitchFamily="65" charset="-122"/>
              </a:rPr>
              <a:t>支持</a:t>
            </a:r>
            <a:r>
              <a:rPr lang="en-US" kern="0" dirty="0" smtClean="0">
                <a:solidFill>
                  <a:srgbClr val="444444"/>
                </a:solidFill>
                <a:ea typeface="方正准圆简体" panose="03000509000000000000" pitchFamily="65" charset="-122"/>
              </a:rPr>
              <a:t>SC9000</a:t>
            </a:r>
            <a:r>
              <a:rPr lang="zh-CN" altLang="en-US" kern="0" dirty="0" smtClean="0">
                <a:solidFill>
                  <a:srgbClr val="444444"/>
                </a:solidFill>
                <a:ea typeface="方正准圆简体" panose="03000509000000000000" pitchFamily="65" charset="-122"/>
              </a:rPr>
              <a:t>和</a:t>
            </a:r>
            <a:r>
              <a:rPr lang="en-US" kern="0" dirty="0" smtClean="0">
                <a:solidFill>
                  <a:srgbClr val="444444"/>
                </a:solidFill>
                <a:ea typeface="方正准圆简体" panose="03000509000000000000" pitchFamily="65" charset="-122"/>
              </a:rPr>
              <a:t>12Gb SAS</a:t>
            </a:r>
            <a:r>
              <a:rPr lang="zh-CN" altLang="en-US" kern="0" dirty="0" smtClean="0">
                <a:solidFill>
                  <a:srgbClr val="444444"/>
                </a:solidFill>
                <a:ea typeface="方正准圆简体" panose="03000509000000000000" pitchFamily="65" charset="-122"/>
              </a:rPr>
              <a:t>盘柜</a:t>
            </a:r>
            <a:endParaRPr lang="en-US" kern="0" dirty="0" smtClean="0">
              <a:solidFill>
                <a:srgbClr val="444444"/>
              </a:solidFill>
              <a:ea typeface="方正准圆简体" panose="03000509000000000000" pitchFamily="65" charset="-122"/>
            </a:endParaRPr>
          </a:p>
          <a:p>
            <a:pPr marL="285750" indent="-285750">
              <a:spcBef>
                <a:spcPts val="300"/>
              </a:spcBef>
            </a:pPr>
            <a:r>
              <a:rPr lang="zh-CN" altLang="en-US" kern="0" dirty="0" smtClean="0">
                <a:solidFill>
                  <a:srgbClr val="444444"/>
                </a:solidFill>
                <a:ea typeface="方正准圆简体" panose="03000509000000000000" pitchFamily="65" charset="-122"/>
              </a:rPr>
              <a:t>具备自动故障转移功能的</a:t>
            </a:r>
            <a:r>
              <a:rPr lang="en-US" kern="0" dirty="0" smtClean="0">
                <a:solidFill>
                  <a:srgbClr val="444444"/>
                </a:solidFill>
                <a:ea typeface="方正准圆简体" panose="03000509000000000000" pitchFamily="65" charset="-122"/>
              </a:rPr>
              <a:t>Live Volume</a:t>
            </a:r>
          </a:p>
          <a:p>
            <a:pPr marL="285750" indent="-285750">
              <a:spcBef>
                <a:spcPts val="300"/>
              </a:spcBef>
            </a:pPr>
            <a:r>
              <a:rPr lang="zh-CN" altLang="en-US" kern="0" smtClean="0">
                <a:solidFill>
                  <a:srgbClr val="444444"/>
                </a:solidFill>
                <a:ea typeface="方正准圆简体" panose="03000509000000000000" pitchFamily="65" charset="-122"/>
              </a:rPr>
              <a:t>数据精简：</a:t>
            </a:r>
            <a:r>
              <a:rPr lang="zh-CN" altLang="en-US" kern="0" dirty="0" smtClean="0">
                <a:solidFill>
                  <a:srgbClr val="444444"/>
                </a:solidFill>
                <a:ea typeface="方正准圆简体" panose="03000509000000000000" pitchFamily="65" charset="-122"/>
              </a:rPr>
              <a:t>第二阶段压缩</a:t>
            </a:r>
            <a:endParaRPr lang="en-US" altLang="en-US" kern="0" dirty="0" smtClean="0">
              <a:solidFill>
                <a:srgbClr val="444444"/>
              </a:solidFill>
              <a:ea typeface="方正准圆简体" panose="03000509000000000000" pitchFamily="65" charset="-122"/>
            </a:endParaRPr>
          </a:p>
          <a:p>
            <a:pPr marL="285750" indent="-285750">
              <a:spcBef>
                <a:spcPts val="300"/>
              </a:spcBef>
            </a:pPr>
            <a:r>
              <a:rPr lang="zh-CN" altLang="en-US" kern="0" dirty="0" smtClean="0">
                <a:solidFill>
                  <a:srgbClr val="444444"/>
                </a:solidFill>
                <a:ea typeface="方正准圆简体" panose="03000509000000000000" pitchFamily="65" charset="-122"/>
              </a:rPr>
              <a:t>支持固态硬盘和自加密硬盘</a:t>
            </a:r>
            <a:endParaRPr lang="en-US" kern="0" dirty="0" smtClean="0">
              <a:solidFill>
                <a:srgbClr val="444444"/>
              </a:solidFill>
              <a:ea typeface="方正准圆简体" panose="03000509000000000000" pitchFamily="65" charset="-122"/>
            </a:endParaRPr>
          </a:p>
          <a:p>
            <a:pPr marL="858838" lvl="1" indent="-285750">
              <a:buFont typeface="Arial" panose="020B0604020202020204" pitchFamily="34" charset="0"/>
              <a:buChar char="•"/>
            </a:pPr>
            <a:endParaRPr lang="en-US" kern="0" dirty="0" smtClean="0">
              <a:solidFill>
                <a:srgbClr val="444444"/>
              </a:solidFill>
              <a:ea typeface="方正准圆简体" panose="03000509000000000000" pitchFamily="65" charset="-122"/>
            </a:endParaRPr>
          </a:p>
          <a:p>
            <a:pPr marL="0" indent="0">
              <a:spcBef>
                <a:spcPts val="300"/>
              </a:spcBef>
              <a:buFont typeface="Arial" pitchFamily="34" charset="0"/>
              <a:buNone/>
            </a:pPr>
            <a:r>
              <a:rPr lang="zh-CN" altLang="en-US" b="1" kern="0" dirty="0" smtClean="0">
                <a:solidFill>
                  <a:srgbClr val="444444"/>
                </a:solidFill>
                <a:ea typeface="方正准圆简体" panose="03000509000000000000" pitchFamily="65" charset="-122"/>
              </a:rPr>
              <a:t>应用程序</a:t>
            </a:r>
            <a:r>
              <a:rPr lang="en-US" b="1" kern="0" dirty="0" smtClean="0">
                <a:solidFill>
                  <a:srgbClr val="444444"/>
                </a:solidFill>
                <a:ea typeface="方正准圆简体" panose="03000509000000000000" pitchFamily="65" charset="-122"/>
              </a:rPr>
              <a:t>/</a:t>
            </a:r>
            <a:r>
              <a:rPr lang="zh-CN" altLang="en-US" b="1" kern="0" dirty="0" smtClean="0">
                <a:solidFill>
                  <a:srgbClr val="444444"/>
                </a:solidFill>
                <a:ea typeface="方正准圆简体" panose="03000509000000000000" pitchFamily="65" charset="-122"/>
              </a:rPr>
              <a:t>第三方集成</a:t>
            </a:r>
            <a:endParaRPr lang="en-US" b="1" kern="0" dirty="0" smtClean="0">
              <a:solidFill>
                <a:srgbClr val="444444"/>
              </a:solidFill>
              <a:ea typeface="方正准圆简体" panose="03000509000000000000" pitchFamily="65" charset="-122"/>
            </a:endParaRPr>
          </a:p>
          <a:p>
            <a:pPr marL="285750" indent="-285750">
              <a:spcBef>
                <a:spcPts val="300"/>
              </a:spcBef>
            </a:pPr>
            <a:r>
              <a:rPr lang="en-US" kern="0" dirty="0" smtClean="0">
                <a:solidFill>
                  <a:srgbClr val="444444"/>
                </a:solidFill>
                <a:ea typeface="方正准圆简体" panose="03000509000000000000" pitchFamily="65" charset="-122"/>
              </a:rPr>
              <a:t>Application Protection Manager for Oracle</a:t>
            </a:r>
          </a:p>
          <a:p>
            <a:pPr marL="285750" indent="-285750">
              <a:spcBef>
                <a:spcPts val="300"/>
              </a:spcBef>
            </a:pPr>
            <a:r>
              <a:rPr lang="en-US" kern="0" dirty="0" smtClean="0">
                <a:solidFill>
                  <a:srgbClr val="444444"/>
                </a:solidFill>
                <a:ea typeface="方正准圆简体" panose="03000509000000000000" pitchFamily="65" charset="-122"/>
              </a:rPr>
              <a:t>IBM-AIX </a:t>
            </a:r>
          </a:p>
          <a:p>
            <a:pPr marL="285750" indent="-285750">
              <a:spcBef>
                <a:spcPts val="300"/>
              </a:spcBef>
            </a:pPr>
            <a:endParaRPr lang="en-US" kern="0" dirty="0" smtClean="0">
              <a:solidFill>
                <a:srgbClr val="444444"/>
              </a:solidFill>
              <a:ea typeface="方正准圆简体" panose="03000509000000000000" pitchFamily="65" charset="-122"/>
            </a:endParaRPr>
          </a:p>
          <a:p>
            <a:pPr marL="0" indent="0">
              <a:spcBef>
                <a:spcPts val="300"/>
              </a:spcBef>
              <a:buFont typeface="Arial" pitchFamily="34" charset="0"/>
              <a:buNone/>
            </a:pPr>
            <a:r>
              <a:rPr lang="en-US" b="1" kern="0" dirty="0" smtClean="0">
                <a:solidFill>
                  <a:srgbClr val="444444"/>
                </a:solidFill>
                <a:ea typeface="方正准圆简体" panose="03000509000000000000" pitchFamily="65" charset="-122"/>
              </a:rPr>
              <a:t>Enterprise Manager</a:t>
            </a:r>
            <a:r>
              <a:rPr lang="zh-CN" altLang="en-US" b="1" kern="0" dirty="0" smtClean="0">
                <a:solidFill>
                  <a:srgbClr val="444444"/>
                </a:solidFill>
                <a:ea typeface="方正准圆简体" panose="03000509000000000000" pitchFamily="65" charset="-122"/>
              </a:rPr>
              <a:t>特性列表</a:t>
            </a:r>
            <a:endParaRPr lang="en-US" altLang="en-US" b="1" kern="0" dirty="0" smtClean="0">
              <a:solidFill>
                <a:srgbClr val="444444"/>
              </a:solidFill>
              <a:ea typeface="方正准圆简体" panose="03000509000000000000" pitchFamily="65" charset="-122"/>
            </a:endParaRPr>
          </a:p>
          <a:p>
            <a:pPr marL="285750" indent="-285750">
              <a:spcBef>
                <a:spcPts val="300"/>
              </a:spcBef>
            </a:pPr>
            <a:r>
              <a:rPr lang="zh-CN" altLang="en-US" kern="0" dirty="0" smtClean="0">
                <a:solidFill>
                  <a:srgbClr val="444444"/>
                </a:solidFill>
                <a:ea typeface="方正准圆简体" panose="03000509000000000000" pitchFamily="65" charset="-122"/>
              </a:rPr>
              <a:t>提供从</a:t>
            </a:r>
            <a:r>
              <a:rPr lang="en-US" altLang="zh-CN" kern="0" dirty="0" smtClean="0">
                <a:solidFill>
                  <a:srgbClr val="444444"/>
                </a:solidFill>
                <a:ea typeface="方正准圆简体" panose="03000509000000000000" pitchFamily="65" charset="-122"/>
              </a:rPr>
              <a:t>EQL PS</a:t>
            </a:r>
            <a:r>
              <a:rPr lang="zh-CN" altLang="en-US" kern="0" dirty="0" smtClean="0">
                <a:solidFill>
                  <a:srgbClr val="444444"/>
                </a:solidFill>
                <a:ea typeface="方正准圆简体" panose="03000509000000000000" pitchFamily="65" charset="-122"/>
              </a:rPr>
              <a:t>到</a:t>
            </a:r>
            <a:r>
              <a:rPr lang="en-US" altLang="zh-CN" kern="0" dirty="0" smtClean="0">
                <a:solidFill>
                  <a:srgbClr val="444444"/>
                </a:solidFill>
                <a:ea typeface="方正准圆简体" panose="03000509000000000000" pitchFamily="65" charset="-122"/>
              </a:rPr>
              <a:t>SC</a:t>
            </a:r>
            <a:r>
              <a:rPr lang="zh-CN" altLang="en-US" kern="0" dirty="0" smtClean="0">
                <a:solidFill>
                  <a:srgbClr val="444444"/>
                </a:solidFill>
                <a:ea typeface="方正准圆简体" panose="03000509000000000000" pitchFamily="65" charset="-122"/>
              </a:rPr>
              <a:t>的精简导出功能</a:t>
            </a:r>
            <a:endParaRPr lang="en-US" kern="0" dirty="0">
              <a:solidFill>
                <a:srgbClr val="444444"/>
              </a:solidFill>
              <a:ea typeface="方正准圆简体" panose="03000509000000000000" pitchFamily="65" charset="-122"/>
            </a:endParaRPr>
          </a:p>
        </p:txBody>
      </p:sp>
    </p:spTree>
    <p:extLst>
      <p:ext uri="{BB962C8B-B14F-4D97-AF65-F5344CB8AC3E}">
        <p14:creationId xmlns:p14="http://schemas.microsoft.com/office/powerpoint/2010/main" val="1718962045"/>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ea typeface="方正准圆简体" panose="03000509000000000000" pitchFamily="65" charset="-122"/>
              </a:rPr>
              <a:t>Live Volume</a:t>
            </a:r>
            <a:r>
              <a:rPr lang="zh-CN" altLang="en-US" smtClean="0">
                <a:ea typeface="方正准圆简体" panose="03000509000000000000" pitchFamily="65" charset="-122"/>
              </a:rPr>
              <a:t>意味着数据的流动</a:t>
            </a:r>
            <a:r>
              <a:rPr lang="en-US" sz="2400" smtClean="0">
                <a:ea typeface="方正准圆简体" panose="03000509000000000000" pitchFamily="65" charset="-122"/>
              </a:rPr>
              <a:t/>
            </a:r>
            <a:br>
              <a:rPr lang="en-US" sz="2400" smtClean="0">
                <a:ea typeface="方正准圆简体" panose="03000509000000000000" pitchFamily="65" charset="-122"/>
              </a:rPr>
            </a:br>
            <a:r>
              <a:rPr lang="zh-CN" altLang="en-US" sz="2000" smtClean="0">
                <a:solidFill>
                  <a:schemeClr val="bg2"/>
                </a:solidFill>
                <a:ea typeface="方正准圆简体" panose="03000509000000000000" pitchFamily="65" charset="-122"/>
              </a:rPr>
              <a:t>它看起来像什么</a:t>
            </a:r>
            <a:r>
              <a:rPr lang="en-US" sz="2000" smtClean="0">
                <a:solidFill>
                  <a:schemeClr val="bg2"/>
                </a:solidFill>
                <a:ea typeface="方正准圆简体" panose="03000509000000000000" pitchFamily="65" charset="-122"/>
              </a:rPr>
              <a:t>?</a:t>
            </a:r>
            <a:r>
              <a:rPr lang="en-US" sz="2400" dirty="0">
                <a:solidFill>
                  <a:schemeClr val="bg2"/>
                </a:solidFill>
                <a:ea typeface="方正准圆简体" panose="03000509000000000000" pitchFamily="65" charset="-122"/>
              </a:rPr>
              <a:t/>
            </a:r>
            <a:br>
              <a:rPr lang="en-US" sz="2400" dirty="0">
                <a:solidFill>
                  <a:schemeClr val="bg2"/>
                </a:solidFill>
                <a:ea typeface="方正准圆简体" panose="03000509000000000000" pitchFamily="65" charset="-122"/>
              </a:rPr>
            </a:br>
            <a:r>
              <a:rPr lang="en-US" sz="2400" dirty="0" smtClean="0">
                <a:ea typeface="方正准圆简体" panose="03000509000000000000" pitchFamily="65" charset="-122"/>
              </a:rPr>
              <a:t/>
            </a:r>
            <a:br>
              <a:rPr lang="en-US" sz="2400" dirty="0" smtClean="0">
                <a:ea typeface="方正准圆简体" panose="03000509000000000000" pitchFamily="65" charset="-122"/>
              </a:rPr>
            </a:br>
            <a:endParaRPr lang="en-US" sz="2400" dirty="0">
              <a:ea typeface="方正准圆简体" panose="03000509000000000000" pitchFamily="65" charset="-122"/>
            </a:endParaRPr>
          </a:p>
        </p:txBody>
      </p:sp>
      <p:sp>
        <p:nvSpPr>
          <p:cNvPr id="6" name="Content Placeholder 4"/>
          <p:cNvSpPr txBox="1">
            <a:spLocks/>
          </p:cNvSpPr>
          <p:nvPr/>
        </p:nvSpPr>
        <p:spPr>
          <a:xfrm>
            <a:off x="230743" y="1004765"/>
            <a:ext cx="4108493" cy="831289"/>
          </a:xfrm>
          <a:prstGeom prst="rect">
            <a:avLst/>
          </a:prstGeom>
        </p:spPr>
        <p:txBody>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0" indent="0">
              <a:buFont typeface="Arial" pitchFamily="34" charset="0"/>
              <a:buNone/>
            </a:pPr>
            <a:r>
              <a:rPr lang="zh-CN" altLang="en-US" sz="1800" kern="0" smtClean="0">
                <a:ea typeface="方正准圆简体" panose="03000509000000000000" pitchFamily="65" charset="-122"/>
              </a:rPr>
              <a:t>单存储主机映射数据中心内的两个阵列</a:t>
            </a:r>
            <a:endParaRPr lang="en-US" sz="1800" kern="0" dirty="0">
              <a:ea typeface="方正准圆简体" panose="03000509000000000000" pitchFamily="65" charset="-122"/>
            </a:endParaRPr>
          </a:p>
        </p:txBody>
      </p:sp>
      <p:grpSp>
        <p:nvGrpSpPr>
          <p:cNvPr id="7" name="Group 6"/>
          <p:cNvGrpSpPr/>
          <p:nvPr/>
        </p:nvGrpSpPr>
        <p:grpSpPr>
          <a:xfrm>
            <a:off x="605845" y="1728767"/>
            <a:ext cx="3397160" cy="3128241"/>
            <a:chOff x="5145218" y="620169"/>
            <a:chExt cx="3518059" cy="3298978"/>
          </a:xfrm>
        </p:grpSpPr>
        <p:cxnSp>
          <p:nvCxnSpPr>
            <p:cNvPr id="8" name="Straight Connector 7"/>
            <p:cNvCxnSpPr/>
            <p:nvPr/>
          </p:nvCxnSpPr>
          <p:spPr>
            <a:xfrm flipH="1">
              <a:off x="5747274" y="1371600"/>
              <a:ext cx="882126" cy="968042"/>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839999" y="620169"/>
              <a:ext cx="2117568" cy="3169787"/>
              <a:chOff x="1681585" y="1146049"/>
              <a:chExt cx="2117568" cy="4226383"/>
            </a:xfrm>
          </p:grpSpPr>
          <p:cxnSp>
            <p:nvCxnSpPr>
              <p:cNvPr id="18" name="Straight Connector 17"/>
              <p:cNvCxnSpPr/>
              <p:nvPr/>
            </p:nvCxnSpPr>
            <p:spPr>
              <a:xfrm>
                <a:off x="2792176" y="1995558"/>
                <a:ext cx="1006484" cy="1443122"/>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2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432" y="1146049"/>
                <a:ext cx="1102330" cy="133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Connector 100"/>
              <p:cNvCxnSpPr>
                <a:cxnSpLocks noChangeShapeType="1"/>
              </p:cNvCxnSpPr>
              <p:nvPr/>
            </p:nvCxnSpPr>
            <p:spPr bwMode="auto">
              <a:xfrm rot="5400000">
                <a:off x="1517950" y="5208797"/>
                <a:ext cx="327270" cy="0"/>
              </a:xfrm>
              <a:prstGeom prst="line">
                <a:avLst/>
              </a:prstGeom>
              <a:noFill/>
              <a:ln w="9525" algn="ctr">
                <a:solidFill>
                  <a:schemeClr val="bg2"/>
                </a:solidFill>
                <a:round/>
                <a:headEnd/>
                <a:tailEnd/>
              </a:ln>
              <a:extLst>
                <a:ext uri="{909E8E84-426E-40DD-AFC4-6F175D3DCCD1}">
                  <a14:hiddenFill xmlns:a14="http://schemas.microsoft.com/office/drawing/2010/main">
                    <a:noFill/>
                  </a14:hiddenFill>
                </a:ext>
              </a:extLst>
            </p:spPr>
          </p:cxnSp>
          <p:cxnSp>
            <p:nvCxnSpPr>
              <p:cNvPr id="23" name="Straight Connector 101"/>
              <p:cNvCxnSpPr>
                <a:cxnSpLocks noChangeShapeType="1"/>
              </p:cNvCxnSpPr>
              <p:nvPr/>
            </p:nvCxnSpPr>
            <p:spPr bwMode="auto">
              <a:xfrm rot="5400000">
                <a:off x="3635517" y="5207193"/>
                <a:ext cx="327270" cy="0"/>
              </a:xfrm>
              <a:prstGeom prst="line">
                <a:avLst/>
              </a:prstGeom>
              <a:noFill/>
              <a:ln w="9525" algn="ctr">
                <a:solidFill>
                  <a:schemeClr val="bg2"/>
                </a:solidFill>
                <a:round/>
                <a:headEnd/>
                <a:tailEnd/>
              </a:ln>
              <a:extLst>
                <a:ext uri="{909E8E84-426E-40DD-AFC4-6F175D3DCCD1}">
                  <a14:hiddenFill xmlns:a14="http://schemas.microsoft.com/office/drawing/2010/main">
                    <a:noFill/>
                  </a14:hiddenFill>
                </a:ext>
              </a:extLst>
            </p:spPr>
          </p:cxnSp>
          <p:cxnSp>
            <p:nvCxnSpPr>
              <p:cNvPr id="24" name="Straight Arrow Connector 103"/>
              <p:cNvCxnSpPr>
                <a:cxnSpLocks noChangeShapeType="1"/>
              </p:cNvCxnSpPr>
              <p:nvPr/>
            </p:nvCxnSpPr>
            <p:spPr bwMode="auto">
              <a:xfrm>
                <a:off x="1681586" y="5199171"/>
                <a:ext cx="2117567" cy="1588"/>
              </a:xfrm>
              <a:prstGeom prst="straightConnector1">
                <a:avLst/>
              </a:prstGeom>
              <a:noFill/>
              <a:ln w="9525" algn="ctr">
                <a:solidFill>
                  <a:schemeClr val="bg2"/>
                </a:solidFill>
                <a:round/>
                <a:headEnd type="arrow" w="med" len="med"/>
                <a:tailEnd type="arrow" w="med" len="med"/>
              </a:ln>
              <a:extLst>
                <a:ext uri="{909E8E84-426E-40DD-AFC4-6F175D3DCCD1}">
                  <a14:hiddenFill xmlns:a14="http://schemas.microsoft.com/office/drawing/2010/main">
                    <a:noFill/>
                  </a14:hiddenFill>
                </a:ext>
              </a:extLst>
            </p:spPr>
          </p:cxnSp>
        </p:gr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5564" y="3415313"/>
              <a:ext cx="618923" cy="5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655" y="3408093"/>
              <a:ext cx="618923" cy="50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145218" y="3451786"/>
              <a:ext cx="704322" cy="454404"/>
            </a:xfrm>
            <a:prstGeom prst="rect">
              <a:avLst/>
            </a:prstGeom>
            <a:noFill/>
          </p:spPr>
          <p:txBody>
            <a:bodyPr wrap="square" rtlCol="0">
              <a:spAutoFit/>
            </a:bodyPr>
            <a:lstStyle/>
            <a:p>
              <a:pPr algn="ctr">
                <a:spcBef>
                  <a:spcPts val="100"/>
                </a:spcBef>
                <a:spcAft>
                  <a:spcPts val="100"/>
                </a:spcAft>
                <a:buClr>
                  <a:schemeClr val="bg1"/>
                </a:buClr>
              </a:pPr>
              <a:r>
                <a:rPr lang="en-US" sz="1100" dirty="0" smtClean="0">
                  <a:solidFill>
                    <a:schemeClr val="tx2"/>
                  </a:solidFill>
                  <a:latin typeface="Museo Sans For Dell" panose="02000000000000000000" pitchFamily="2" charset="0"/>
                  <a:ea typeface="方正准圆简体" panose="03000509000000000000" pitchFamily="65" charset="-122"/>
                </a:rPr>
                <a:t>Live Volume</a:t>
              </a:r>
            </a:p>
          </p:txBody>
        </p:sp>
        <p:sp>
          <p:nvSpPr>
            <p:cNvPr id="13" name="TextBox 12"/>
            <p:cNvSpPr txBox="1"/>
            <p:nvPr/>
          </p:nvSpPr>
          <p:spPr>
            <a:xfrm>
              <a:off x="7958955" y="3444566"/>
              <a:ext cx="704322" cy="454404"/>
            </a:xfrm>
            <a:prstGeom prst="rect">
              <a:avLst/>
            </a:prstGeom>
            <a:noFill/>
          </p:spPr>
          <p:txBody>
            <a:bodyPr wrap="square" rtlCol="0">
              <a:spAutoFit/>
            </a:bodyPr>
            <a:lstStyle/>
            <a:p>
              <a:pPr algn="ctr">
                <a:spcBef>
                  <a:spcPts val="100"/>
                </a:spcBef>
                <a:spcAft>
                  <a:spcPts val="100"/>
                </a:spcAft>
                <a:buClr>
                  <a:schemeClr val="bg1"/>
                </a:buClr>
              </a:pPr>
              <a:r>
                <a:rPr lang="en-US" sz="1100" dirty="0" smtClean="0">
                  <a:solidFill>
                    <a:schemeClr val="tx2"/>
                  </a:solidFill>
                  <a:latin typeface="Museo Sans For Dell" panose="02000000000000000000" pitchFamily="2" charset="0"/>
                  <a:ea typeface="方正准圆简体" panose="03000509000000000000" pitchFamily="65" charset="-122"/>
                </a:rPr>
                <a:t>Live Volume</a:t>
              </a: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3431" y="1798471"/>
              <a:ext cx="2209519" cy="75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308189" y="1913539"/>
              <a:ext cx="1171175" cy="551777"/>
            </a:xfrm>
            <a:prstGeom prst="rect">
              <a:avLst/>
            </a:prstGeom>
            <a:noFill/>
          </p:spPr>
          <p:txBody>
            <a:bodyPr wrap="square" rtlCol="0">
              <a:spAutoFit/>
            </a:bodyPr>
            <a:lstStyle/>
            <a:p>
              <a:pPr algn="ctr">
                <a:spcBef>
                  <a:spcPts val="100"/>
                </a:spcBef>
                <a:spcAft>
                  <a:spcPts val="100"/>
                </a:spcAft>
                <a:buClr>
                  <a:schemeClr val="bg1"/>
                </a:buClr>
              </a:pPr>
              <a:r>
                <a:rPr lang="en-US" sz="1400" dirty="0" smtClean="0">
                  <a:solidFill>
                    <a:schemeClr val="tx2"/>
                  </a:solidFill>
                  <a:latin typeface="Museo Sans For Dell" panose="02000000000000000000" pitchFamily="2" charset="0"/>
                  <a:ea typeface="方正准圆简体" panose="03000509000000000000" pitchFamily="65" charset="-122"/>
                </a:rPr>
                <a:t>Live Volume</a:t>
              </a:r>
            </a:p>
          </p:txBody>
        </p:sp>
        <p:sp>
          <p:nvSpPr>
            <p:cNvPr id="16" name="TextBox 15"/>
            <p:cNvSpPr txBox="1"/>
            <p:nvPr/>
          </p:nvSpPr>
          <p:spPr>
            <a:xfrm>
              <a:off x="5675275" y="1525910"/>
              <a:ext cx="704322" cy="275888"/>
            </a:xfrm>
            <a:prstGeom prst="rect">
              <a:avLst/>
            </a:prstGeom>
            <a:noFill/>
          </p:spPr>
          <p:txBody>
            <a:bodyPr wrap="square" rtlCol="0">
              <a:spAutoFit/>
            </a:bodyPr>
            <a:lstStyle/>
            <a:p>
              <a:pPr algn="ctr">
                <a:spcBef>
                  <a:spcPts val="100"/>
                </a:spcBef>
                <a:spcAft>
                  <a:spcPts val="100"/>
                </a:spcAft>
                <a:buClr>
                  <a:schemeClr val="bg1"/>
                </a:buClr>
              </a:pPr>
              <a:r>
                <a:rPr lang="en-US" sz="1100" dirty="0" smtClean="0">
                  <a:solidFill>
                    <a:schemeClr val="bg2"/>
                  </a:solidFill>
                  <a:latin typeface="Museo Sans For Dell" panose="02000000000000000000" pitchFamily="2" charset="0"/>
                  <a:ea typeface="方正准圆简体" panose="03000509000000000000" pitchFamily="65" charset="-122"/>
                </a:rPr>
                <a:t>MPIO</a:t>
              </a:r>
            </a:p>
          </p:txBody>
        </p:sp>
        <p:sp>
          <p:nvSpPr>
            <p:cNvPr id="17" name="TextBox 16"/>
            <p:cNvSpPr txBox="1"/>
            <p:nvPr/>
          </p:nvSpPr>
          <p:spPr>
            <a:xfrm>
              <a:off x="7287987" y="1521362"/>
              <a:ext cx="704322" cy="275888"/>
            </a:xfrm>
            <a:prstGeom prst="rect">
              <a:avLst/>
            </a:prstGeom>
            <a:noFill/>
          </p:spPr>
          <p:txBody>
            <a:bodyPr wrap="square" rtlCol="0">
              <a:spAutoFit/>
            </a:bodyPr>
            <a:lstStyle/>
            <a:p>
              <a:pPr algn="ctr">
                <a:spcBef>
                  <a:spcPts val="100"/>
                </a:spcBef>
                <a:spcAft>
                  <a:spcPts val="100"/>
                </a:spcAft>
                <a:buClr>
                  <a:schemeClr val="bg1"/>
                </a:buClr>
              </a:pPr>
              <a:r>
                <a:rPr lang="en-US" sz="1100" dirty="0" smtClean="0">
                  <a:solidFill>
                    <a:schemeClr val="bg2"/>
                  </a:solidFill>
                  <a:latin typeface="Museo Sans For Dell" panose="02000000000000000000" pitchFamily="2" charset="0"/>
                  <a:ea typeface="方正准圆简体" panose="03000509000000000000" pitchFamily="65" charset="-122"/>
                </a:rPr>
                <a:t>MPIO</a:t>
              </a:r>
            </a:p>
          </p:txBody>
        </p:sp>
      </p:grpSp>
      <p:cxnSp>
        <p:nvCxnSpPr>
          <p:cNvPr id="28" name="Straight Connector 27"/>
          <p:cNvCxnSpPr/>
          <p:nvPr/>
        </p:nvCxnSpPr>
        <p:spPr>
          <a:xfrm>
            <a:off x="7471247" y="2626302"/>
            <a:ext cx="0" cy="103186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5419429" y="2949190"/>
            <a:ext cx="8322" cy="708978"/>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407079" y="2758582"/>
            <a:ext cx="4727" cy="899586"/>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3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5924" y="2039949"/>
            <a:ext cx="931763" cy="90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4180" y="2281396"/>
            <a:ext cx="140168" cy="16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4536" y="2281396"/>
            <a:ext cx="140168" cy="16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58230" y="2281396"/>
            <a:ext cx="140168" cy="16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9200" y="2279153"/>
            <a:ext cx="140168" cy="16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9556" y="2279153"/>
            <a:ext cx="140168" cy="16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3251" y="2279153"/>
            <a:ext cx="140168" cy="16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Content Placeholder 4"/>
          <p:cNvSpPr txBox="1">
            <a:spLocks/>
          </p:cNvSpPr>
          <p:nvPr/>
        </p:nvSpPr>
        <p:spPr>
          <a:xfrm>
            <a:off x="4395308" y="1004765"/>
            <a:ext cx="4637182" cy="1157505"/>
          </a:xfrm>
          <a:prstGeom prst="rect">
            <a:avLst/>
          </a:prstGeom>
        </p:spPr>
        <p:txBody>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0" indent="0">
              <a:buFont typeface="Arial" pitchFamily="34" charset="0"/>
              <a:buNone/>
            </a:pPr>
            <a:r>
              <a:rPr lang="zh-CN" altLang="en-US" sz="1800" kern="0">
                <a:ea typeface="方正准圆简体" panose="03000509000000000000" pitchFamily="65" charset="-122"/>
                <a:cs typeface="Museo Sans For Dell" pitchFamily="2" charset="0"/>
              </a:rPr>
              <a:t>带</a:t>
            </a:r>
            <a:r>
              <a:rPr lang="zh-CN" altLang="en-US" sz="1800" kern="0" smtClean="0">
                <a:ea typeface="方正准圆简体" panose="03000509000000000000" pitchFamily="65" charset="-122"/>
                <a:cs typeface="Museo Sans For Dell" pitchFamily="2" charset="0"/>
              </a:rPr>
              <a:t>有集群文件系统的多个存储主机映射数据中心内或数据中心之间的阵列</a:t>
            </a:r>
            <a:endParaRPr lang="en-US" sz="1200" kern="0" dirty="0">
              <a:ea typeface="方正准圆简体" panose="03000509000000000000" pitchFamily="65" charset="-122"/>
            </a:endParaRPr>
          </a:p>
        </p:txBody>
      </p:sp>
      <p:grpSp>
        <p:nvGrpSpPr>
          <p:cNvPr id="62" name="Group 61"/>
          <p:cNvGrpSpPr/>
          <p:nvPr/>
        </p:nvGrpSpPr>
        <p:grpSpPr>
          <a:xfrm>
            <a:off x="4869802" y="2039874"/>
            <a:ext cx="3114913" cy="2654928"/>
            <a:chOff x="4869802" y="2039874"/>
            <a:chExt cx="3114913" cy="2976779"/>
          </a:xfrm>
        </p:grpSpPr>
        <p:grpSp>
          <p:nvGrpSpPr>
            <p:cNvPr id="27" name="Group 26"/>
            <p:cNvGrpSpPr/>
            <p:nvPr/>
          </p:nvGrpSpPr>
          <p:grpSpPr>
            <a:xfrm>
              <a:off x="4869802" y="2039874"/>
              <a:ext cx="3114913" cy="2644025"/>
              <a:chOff x="5027275" y="583108"/>
              <a:chExt cx="3685122" cy="2922051"/>
            </a:xfrm>
          </p:grpSpPr>
          <p:pic>
            <p:nvPicPr>
              <p:cNvPr id="38" name="Picture 37"/>
              <p:cNvPicPr>
                <a:picLocks noChangeAspect="1"/>
              </p:cNvPicPr>
              <p:nvPr/>
            </p:nvPicPr>
            <p:blipFill>
              <a:blip r:embed="rId7"/>
              <a:stretch>
                <a:fillRect/>
              </a:stretch>
            </p:blipFill>
            <p:spPr>
              <a:xfrm>
                <a:off x="7309587" y="2371826"/>
                <a:ext cx="1276190" cy="1133333"/>
              </a:xfrm>
              <a:prstGeom prst="rect">
                <a:avLst/>
              </a:prstGeom>
            </p:spPr>
          </p:pic>
          <p:pic>
            <p:nvPicPr>
              <p:cNvPr id="39" name="Picture 38"/>
              <p:cNvPicPr>
                <a:picLocks noChangeAspect="1"/>
              </p:cNvPicPr>
              <p:nvPr/>
            </p:nvPicPr>
            <p:blipFill>
              <a:blip r:embed="rId7"/>
              <a:stretch>
                <a:fillRect/>
              </a:stretch>
            </p:blipFill>
            <p:spPr>
              <a:xfrm>
                <a:off x="5105656" y="2371569"/>
                <a:ext cx="1276190" cy="1133333"/>
              </a:xfrm>
              <a:prstGeom prst="rect">
                <a:avLst/>
              </a:prstGeom>
            </p:spPr>
          </p:pic>
          <p:cxnSp>
            <p:nvCxnSpPr>
              <p:cNvPr id="40" name="Straight Connector 39"/>
              <p:cNvCxnSpPr/>
              <p:nvPr/>
            </p:nvCxnSpPr>
            <p:spPr>
              <a:xfrm flipH="1">
                <a:off x="5601600" y="1377390"/>
                <a:ext cx="5592" cy="994179"/>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4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7267" y="583108"/>
                <a:ext cx="1102329" cy="100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3431" y="1798471"/>
                <a:ext cx="2209519" cy="75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6308189" y="1833228"/>
                <a:ext cx="1171175" cy="648336"/>
              </a:xfrm>
              <a:prstGeom prst="rect">
                <a:avLst/>
              </a:prstGeom>
              <a:noFill/>
            </p:spPr>
            <p:txBody>
              <a:bodyPr wrap="square" rtlCol="0">
                <a:spAutoFit/>
              </a:bodyPr>
              <a:lstStyle/>
              <a:p>
                <a:pPr algn="ctr">
                  <a:spcBef>
                    <a:spcPts val="100"/>
                  </a:spcBef>
                  <a:spcAft>
                    <a:spcPts val="100"/>
                  </a:spcAft>
                  <a:buClr>
                    <a:schemeClr val="bg1"/>
                  </a:buClr>
                </a:pPr>
                <a:r>
                  <a:rPr lang="en-US" sz="1400" dirty="0" smtClean="0">
                    <a:solidFill>
                      <a:schemeClr val="tx2"/>
                    </a:solidFill>
                    <a:latin typeface="Museo Sans For Dell" panose="02000000000000000000" pitchFamily="2" charset="0"/>
                    <a:ea typeface="方正准圆简体" panose="03000509000000000000" pitchFamily="65" charset="-122"/>
                  </a:rPr>
                  <a:t>Live Volume</a:t>
                </a:r>
              </a:p>
            </p:txBody>
          </p:sp>
          <p:sp>
            <p:nvSpPr>
              <p:cNvPr id="44" name="TextBox 43"/>
              <p:cNvSpPr txBox="1"/>
              <p:nvPr/>
            </p:nvSpPr>
            <p:spPr>
              <a:xfrm>
                <a:off x="5027275" y="1616741"/>
                <a:ext cx="704322" cy="324168"/>
              </a:xfrm>
              <a:prstGeom prst="rect">
                <a:avLst/>
              </a:prstGeom>
              <a:noFill/>
            </p:spPr>
            <p:txBody>
              <a:bodyPr wrap="square" rtlCol="0">
                <a:spAutoFit/>
              </a:bodyPr>
              <a:lstStyle/>
              <a:p>
                <a:pPr algn="ctr">
                  <a:spcBef>
                    <a:spcPts val="100"/>
                  </a:spcBef>
                  <a:spcAft>
                    <a:spcPts val="100"/>
                  </a:spcAft>
                  <a:buClr>
                    <a:schemeClr val="bg1"/>
                  </a:buClr>
                </a:pPr>
                <a:r>
                  <a:rPr lang="en-US" sz="1100" dirty="0" smtClean="0">
                    <a:solidFill>
                      <a:schemeClr val="bg2"/>
                    </a:solidFill>
                    <a:latin typeface="Museo Sans For Dell" panose="02000000000000000000" pitchFamily="2" charset="0"/>
                    <a:ea typeface="方正准圆简体" panose="03000509000000000000" pitchFamily="65" charset="-122"/>
                  </a:rPr>
                  <a:t>MPIO</a:t>
                </a:r>
              </a:p>
            </p:txBody>
          </p:sp>
          <p:sp>
            <p:nvSpPr>
              <p:cNvPr id="45" name="TextBox 44"/>
              <p:cNvSpPr txBox="1"/>
              <p:nvPr/>
            </p:nvSpPr>
            <p:spPr>
              <a:xfrm>
                <a:off x="8008075" y="1616741"/>
                <a:ext cx="704322" cy="324168"/>
              </a:xfrm>
              <a:prstGeom prst="rect">
                <a:avLst/>
              </a:prstGeom>
              <a:noFill/>
            </p:spPr>
            <p:txBody>
              <a:bodyPr wrap="square" rtlCol="0">
                <a:spAutoFit/>
              </a:bodyPr>
              <a:lstStyle/>
              <a:p>
                <a:pPr algn="ctr">
                  <a:spcBef>
                    <a:spcPts val="100"/>
                  </a:spcBef>
                  <a:spcAft>
                    <a:spcPts val="100"/>
                  </a:spcAft>
                  <a:buClr>
                    <a:schemeClr val="bg1"/>
                  </a:buClr>
                </a:pPr>
                <a:r>
                  <a:rPr lang="en-US" sz="1100" dirty="0" smtClean="0">
                    <a:solidFill>
                      <a:schemeClr val="bg2"/>
                    </a:solidFill>
                    <a:latin typeface="Museo Sans For Dell" panose="02000000000000000000" pitchFamily="2" charset="0"/>
                    <a:ea typeface="方正准圆简体" panose="03000509000000000000" pitchFamily="65" charset="-122"/>
                  </a:rPr>
                  <a:t>MPIO</a:t>
                </a:r>
              </a:p>
            </p:txBody>
          </p:sp>
        </p:grpSp>
        <p:cxnSp>
          <p:nvCxnSpPr>
            <p:cNvPr id="55" name="Straight Connector 100"/>
            <p:cNvCxnSpPr>
              <a:cxnSpLocks noChangeShapeType="1"/>
            </p:cNvCxnSpPr>
            <p:nvPr/>
          </p:nvCxnSpPr>
          <p:spPr bwMode="auto">
            <a:xfrm rot="5400000">
              <a:off x="5555256" y="4899395"/>
              <a:ext cx="234516" cy="0"/>
            </a:xfrm>
            <a:prstGeom prst="line">
              <a:avLst/>
            </a:prstGeom>
            <a:noFill/>
            <a:ln w="9525" algn="ctr">
              <a:solidFill>
                <a:schemeClr val="bg2"/>
              </a:solidFill>
              <a:round/>
              <a:headEnd/>
              <a:tailEnd/>
            </a:ln>
            <a:extLst>
              <a:ext uri="{909E8E84-426E-40DD-AFC4-6F175D3DCCD1}">
                <a14:hiddenFill xmlns:a14="http://schemas.microsoft.com/office/drawing/2010/main">
                  <a:noFill/>
                </a14:hiddenFill>
              </a:ext>
            </a:extLst>
          </p:spPr>
        </p:cxnSp>
        <p:cxnSp>
          <p:nvCxnSpPr>
            <p:cNvPr id="56" name="Straight Connector 101"/>
            <p:cNvCxnSpPr>
              <a:cxnSpLocks noChangeShapeType="1"/>
            </p:cNvCxnSpPr>
            <p:nvPr/>
          </p:nvCxnSpPr>
          <p:spPr bwMode="auto">
            <a:xfrm>
              <a:off x="7282457" y="4720763"/>
              <a:ext cx="0" cy="234516"/>
            </a:xfrm>
            <a:prstGeom prst="line">
              <a:avLst/>
            </a:prstGeom>
            <a:noFill/>
            <a:ln w="9525" algn="ctr">
              <a:solidFill>
                <a:schemeClr val="bg2"/>
              </a:solidFill>
              <a:round/>
              <a:headEnd/>
              <a:tailEnd/>
            </a:ln>
            <a:extLst>
              <a:ext uri="{909E8E84-426E-40DD-AFC4-6F175D3DCCD1}">
                <a14:hiddenFill xmlns:a14="http://schemas.microsoft.com/office/drawing/2010/main">
                  <a:noFill/>
                </a14:hiddenFill>
              </a:ext>
            </a:extLst>
          </p:spPr>
        </p:cxnSp>
        <p:cxnSp>
          <p:nvCxnSpPr>
            <p:cNvPr id="57" name="Straight Arrow Connector 103"/>
            <p:cNvCxnSpPr>
              <a:cxnSpLocks noChangeShapeType="1"/>
              <a:stCxn id="65" idx="3"/>
            </p:cNvCxnSpPr>
            <p:nvPr/>
          </p:nvCxnSpPr>
          <p:spPr bwMode="auto">
            <a:xfrm flipV="1">
              <a:off x="5697591" y="4847472"/>
              <a:ext cx="1592133" cy="77509"/>
            </a:xfrm>
            <a:prstGeom prst="straightConnector1">
              <a:avLst/>
            </a:prstGeom>
            <a:noFill/>
            <a:ln w="9525" algn="ctr">
              <a:solidFill>
                <a:schemeClr val="bg2"/>
              </a:solidFill>
              <a:round/>
              <a:headEnd type="arrow" w="med" len="med"/>
              <a:tailEnd type="arrow" w="med" len="med"/>
            </a:ln>
            <a:extLst>
              <a:ext uri="{909E8E84-426E-40DD-AFC4-6F175D3DCCD1}">
                <a14:hiddenFill xmlns:a14="http://schemas.microsoft.com/office/drawing/2010/main">
                  <a:noFill/>
                </a14:hiddenFill>
              </a:ext>
            </a:extLst>
          </p:spPr>
        </p:cxnSp>
      </p:grpSp>
      <p:pic>
        <p:nvPicPr>
          <p:cNvPr id="6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6433" y="4366518"/>
            <a:ext cx="597654" cy="42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64"/>
          <p:cNvSpPr txBox="1"/>
          <p:nvPr/>
        </p:nvSpPr>
        <p:spPr>
          <a:xfrm>
            <a:off x="5017473" y="4397598"/>
            <a:ext cx="680118" cy="430887"/>
          </a:xfrm>
          <a:prstGeom prst="rect">
            <a:avLst/>
          </a:prstGeom>
          <a:noFill/>
        </p:spPr>
        <p:txBody>
          <a:bodyPr wrap="square" rtlCol="0">
            <a:spAutoFit/>
          </a:bodyPr>
          <a:lstStyle/>
          <a:p>
            <a:pPr algn="ctr">
              <a:spcBef>
                <a:spcPts val="100"/>
              </a:spcBef>
              <a:spcAft>
                <a:spcPts val="100"/>
              </a:spcAft>
              <a:buClr>
                <a:schemeClr val="bg1"/>
              </a:buClr>
            </a:pPr>
            <a:r>
              <a:rPr lang="en-US" sz="1100" dirty="0" smtClean="0">
                <a:solidFill>
                  <a:schemeClr val="tx2"/>
                </a:solidFill>
                <a:latin typeface="Museo Sans For Dell" panose="02000000000000000000" pitchFamily="2" charset="0"/>
                <a:ea typeface="方正准圆简体" panose="03000509000000000000" pitchFamily="65" charset="-122"/>
              </a:rPr>
              <a:t>Live Volume</a:t>
            </a:r>
          </a:p>
        </p:txBody>
      </p:sp>
      <p:pic>
        <p:nvPicPr>
          <p:cNvPr id="6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550" y="4327563"/>
            <a:ext cx="597654" cy="42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68"/>
          <p:cNvSpPr txBox="1"/>
          <p:nvPr/>
        </p:nvSpPr>
        <p:spPr>
          <a:xfrm>
            <a:off x="7267317" y="4358643"/>
            <a:ext cx="680118" cy="430887"/>
          </a:xfrm>
          <a:prstGeom prst="rect">
            <a:avLst/>
          </a:prstGeom>
          <a:noFill/>
        </p:spPr>
        <p:txBody>
          <a:bodyPr wrap="square" rtlCol="0">
            <a:spAutoFit/>
          </a:bodyPr>
          <a:lstStyle/>
          <a:p>
            <a:pPr algn="ctr">
              <a:spcBef>
                <a:spcPts val="100"/>
              </a:spcBef>
              <a:spcAft>
                <a:spcPts val="100"/>
              </a:spcAft>
              <a:buClr>
                <a:schemeClr val="bg1"/>
              </a:buClr>
            </a:pPr>
            <a:r>
              <a:rPr lang="en-US" sz="1100" dirty="0" smtClean="0">
                <a:solidFill>
                  <a:schemeClr val="tx2"/>
                </a:solidFill>
                <a:latin typeface="Museo Sans For Dell" panose="02000000000000000000" pitchFamily="2" charset="0"/>
                <a:ea typeface="方正准圆简体" panose="03000509000000000000" pitchFamily="65" charset="-122"/>
              </a:rPr>
              <a:t>Live Volume</a:t>
            </a:r>
          </a:p>
        </p:txBody>
      </p:sp>
      <p:pic>
        <p:nvPicPr>
          <p:cNvPr id="71" name="Picture 70"/>
          <p:cNvPicPr>
            <a:picLocks noChangeAspect="1"/>
          </p:cNvPicPr>
          <p:nvPr/>
        </p:nvPicPr>
        <p:blipFill>
          <a:blip r:embed="rId7">
            <a:clrChange>
              <a:clrFrom>
                <a:srgbClr val="FFFFFF"/>
              </a:clrFrom>
              <a:clrTo>
                <a:srgbClr val="FFFFFF">
                  <a:alpha val="0"/>
                </a:srgbClr>
              </a:clrTo>
            </a:clrChange>
          </a:blip>
          <a:stretch>
            <a:fillRect/>
          </a:stretch>
        </p:blipFill>
        <p:spPr>
          <a:xfrm>
            <a:off x="2600758" y="3529392"/>
            <a:ext cx="1078722" cy="914622"/>
          </a:xfrm>
          <a:prstGeom prst="rect">
            <a:avLst/>
          </a:prstGeom>
        </p:spPr>
      </p:pic>
      <p:pic>
        <p:nvPicPr>
          <p:cNvPr id="72" name="Picture 71"/>
          <p:cNvPicPr>
            <a:picLocks noChangeAspect="1"/>
          </p:cNvPicPr>
          <p:nvPr/>
        </p:nvPicPr>
        <p:blipFill>
          <a:blip r:embed="rId7">
            <a:clrChange>
              <a:clrFrom>
                <a:srgbClr val="FFFFFF"/>
              </a:clrFrom>
              <a:clrTo>
                <a:srgbClr val="FFFFFF">
                  <a:alpha val="0"/>
                </a:srgbClr>
              </a:clrTo>
            </a:clrChange>
          </a:blip>
          <a:stretch>
            <a:fillRect/>
          </a:stretch>
        </p:blipFill>
        <p:spPr>
          <a:xfrm>
            <a:off x="737847" y="3529185"/>
            <a:ext cx="1078722" cy="914622"/>
          </a:xfrm>
          <a:prstGeom prst="rect">
            <a:avLst/>
          </a:prstGeom>
        </p:spPr>
      </p:pic>
      <p:sp>
        <p:nvSpPr>
          <p:cNvPr id="53" name="Rectangle 105"/>
          <p:cNvSpPr>
            <a:spLocks noChangeArrowheads="1"/>
          </p:cNvSpPr>
          <p:nvPr/>
        </p:nvSpPr>
        <p:spPr bwMode="auto">
          <a:xfrm>
            <a:off x="1854174" y="4414683"/>
            <a:ext cx="857927" cy="4154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zh-CN" altLang="en-US" sz="1050" i="1" dirty="0" smtClean="0">
                <a:solidFill>
                  <a:schemeClr val="bg2"/>
                </a:solidFill>
                <a:latin typeface="Museo Sans For Dell" panose="02000000000000000000" pitchFamily="2" charset="0"/>
                <a:ea typeface="方正准圆简体" panose="03000509000000000000" pitchFamily="65" charset="-122"/>
              </a:rPr>
              <a:t>充足的带宽</a:t>
            </a:r>
            <a:endParaRPr lang="en-US" sz="1050" i="1" dirty="0" smtClean="0">
              <a:solidFill>
                <a:schemeClr val="bg2"/>
              </a:solidFill>
              <a:latin typeface="Museo Sans For Dell" panose="02000000000000000000" pitchFamily="2" charset="0"/>
              <a:ea typeface="方正准圆简体" panose="03000509000000000000" pitchFamily="65" charset="-122"/>
            </a:endParaRPr>
          </a:p>
          <a:p>
            <a:pPr algn="ctr"/>
            <a:r>
              <a:rPr lang="zh-CN" altLang="en-US" sz="1050" i="1" dirty="0" smtClean="0">
                <a:solidFill>
                  <a:schemeClr val="bg2"/>
                </a:solidFill>
                <a:latin typeface="Museo Sans For Dell" panose="02000000000000000000" pitchFamily="2" charset="0"/>
                <a:ea typeface="方正准圆简体" panose="03000509000000000000" pitchFamily="65" charset="-122"/>
              </a:rPr>
              <a:t>低延迟</a:t>
            </a:r>
            <a:endParaRPr lang="en-US" sz="1050" i="1" dirty="0">
              <a:solidFill>
                <a:schemeClr val="bg2"/>
              </a:solidFill>
              <a:latin typeface="Museo Sans For Dell" panose="02000000000000000000" pitchFamily="2" charset="0"/>
              <a:ea typeface="方正准圆简体" panose="03000509000000000000" pitchFamily="65" charset="-122"/>
            </a:endParaRPr>
          </a:p>
        </p:txBody>
      </p:sp>
      <p:sp>
        <p:nvSpPr>
          <p:cNvPr id="54" name="Rectangle 105"/>
          <p:cNvSpPr>
            <a:spLocks noChangeArrowheads="1"/>
          </p:cNvSpPr>
          <p:nvPr/>
        </p:nvSpPr>
        <p:spPr bwMode="auto">
          <a:xfrm>
            <a:off x="6040912" y="4379250"/>
            <a:ext cx="857927" cy="4154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zh-CN" altLang="en-US" sz="1050" i="1" dirty="0" smtClean="0">
                <a:solidFill>
                  <a:schemeClr val="bg2"/>
                </a:solidFill>
                <a:latin typeface="Museo Sans For Dell" panose="02000000000000000000" pitchFamily="2" charset="0"/>
                <a:ea typeface="方正准圆简体" panose="03000509000000000000" pitchFamily="65" charset="-122"/>
              </a:rPr>
              <a:t>充足的带宽</a:t>
            </a:r>
            <a:endParaRPr lang="en-US" sz="1050" i="1" dirty="0" smtClean="0">
              <a:solidFill>
                <a:schemeClr val="bg2"/>
              </a:solidFill>
              <a:latin typeface="Museo Sans For Dell" panose="02000000000000000000" pitchFamily="2" charset="0"/>
              <a:ea typeface="方正准圆简体" panose="03000509000000000000" pitchFamily="65" charset="-122"/>
            </a:endParaRPr>
          </a:p>
          <a:p>
            <a:pPr algn="ctr"/>
            <a:r>
              <a:rPr lang="zh-CN" altLang="en-US" sz="1050" i="1" dirty="0" smtClean="0">
                <a:solidFill>
                  <a:schemeClr val="bg2"/>
                </a:solidFill>
                <a:latin typeface="Museo Sans For Dell" panose="02000000000000000000" pitchFamily="2" charset="0"/>
                <a:ea typeface="方正准圆简体" panose="03000509000000000000" pitchFamily="65" charset="-122"/>
              </a:rPr>
              <a:t>低延迟</a:t>
            </a:r>
            <a:endParaRPr lang="en-US" sz="1050" i="1" dirty="0">
              <a:solidFill>
                <a:schemeClr val="bg2"/>
              </a:solidFill>
              <a:latin typeface="Museo Sans For Dell" panose="02000000000000000000" pitchFamily="2" charset="0"/>
              <a:ea typeface="方正准圆简体" panose="03000509000000000000" pitchFamily="65" charset="-122"/>
            </a:endParaRPr>
          </a:p>
        </p:txBody>
      </p:sp>
    </p:spTree>
    <p:extLst>
      <p:ext uri="{BB962C8B-B14F-4D97-AF65-F5344CB8AC3E}">
        <p14:creationId xmlns:p14="http://schemas.microsoft.com/office/powerpoint/2010/main" val="21086020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ight Arrow 81"/>
          <p:cNvSpPr/>
          <p:nvPr/>
        </p:nvSpPr>
        <p:spPr>
          <a:xfrm>
            <a:off x="3711416" y="1762299"/>
            <a:ext cx="1738564" cy="180474"/>
          </a:xfrm>
          <a:prstGeom prst="rightArrow">
            <a:avLst/>
          </a:prstGeom>
          <a:solidFill>
            <a:schemeClr val="tx2"/>
          </a:solidFill>
        </p:spPr>
        <p:style>
          <a:lnRef idx="1">
            <a:schemeClr val="dk1"/>
          </a:lnRef>
          <a:fillRef idx="2">
            <a:schemeClr val="dk1"/>
          </a:fillRef>
          <a:effectRef idx="1">
            <a:schemeClr val="dk1"/>
          </a:effectRef>
          <a:fontRef idx="minor">
            <a:schemeClr val="dk1"/>
          </a:fontRef>
        </p:style>
        <p:txBody>
          <a:bodyPr wrap="square" lIns="137160" tIns="102870" rIns="102870" bIns="102870" rtlCol="0" anchor="ctr">
            <a:noAutofit/>
          </a:bodyPr>
          <a:lstStyle/>
          <a:p>
            <a:pPr algn="ctr">
              <a:lnSpc>
                <a:spcPct val="90000"/>
              </a:lnSpc>
              <a:spcBef>
                <a:spcPts val="450"/>
              </a:spcBef>
              <a:spcAft>
                <a:spcPts val="0"/>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58" name="Bent-Up Arrow 57"/>
          <p:cNvSpPr/>
          <p:nvPr/>
        </p:nvSpPr>
        <p:spPr>
          <a:xfrm flipH="1">
            <a:off x="3032865" y="3596921"/>
            <a:ext cx="1127411" cy="579889"/>
          </a:xfrm>
          <a:prstGeom prst="bentUpArrow">
            <a:avLst/>
          </a:prstGeom>
        </p:spPr>
        <p:style>
          <a:lnRef idx="1">
            <a:schemeClr val="accent2"/>
          </a:lnRef>
          <a:fillRef idx="2">
            <a:schemeClr val="accent2"/>
          </a:fillRef>
          <a:effectRef idx="1">
            <a:schemeClr val="accent2"/>
          </a:effectRef>
          <a:fontRef idx="minor">
            <a:schemeClr val="dk1"/>
          </a:fontRef>
        </p:style>
        <p:txBody>
          <a:bodyPr wrap="square" lIns="0" tIns="0" rIns="0" bIns="0" rtlCol="0" anchor="ctr" anchorCtr="1">
            <a:noAutofit/>
          </a:bodyPr>
          <a:lstStyle/>
          <a:p>
            <a:pPr algn="ctr">
              <a:lnSpc>
                <a:spcPct val="90000"/>
              </a:lnSpc>
              <a:spcBef>
                <a:spcPts val="450"/>
              </a:spcBef>
              <a:spcAft>
                <a:spcPts val="0"/>
              </a:spcAft>
            </a:pPr>
            <a:r>
              <a:rPr lang="zh-CN" altLang="en-US" sz="1050" b="1" smtClean="0">
                <a:solidFill>
                  <a:srgbClr val="444444">
                    <a:lumMod val="75000"/>
                  </a:srgbClr>
                </a:solidFill>
                <a:latin typeface="Museo Sans For Dell" panose="02000000000000000000" pitchFamily="2" charset="0"/>
                <a:ea typeface="方正准圆简体" panose="03000509000000000000" pitchFamily="65" charset="-122"/>
              </a:rPr>
              <a:t>自动的</a:t>
            </a:r>
            <a:endParaRPr lang="en-US" sz="1050" b="1" dirty="0">
              <a:solidFill>
                <a:srgbClr val="444444">
                  <a:lumMod val="75000"/>
                </a:srgbClr>
              </a:solidFill>
              <a:latin typeface="Museo Sans For Dell" panose="02000000000000000000" pitchFamily="2" charset="0"/>
              <a:ea typeface="方正准圆简体" panose="03000509000000000000" pitchFamily="65" charset="-122"/>
            </a:endParaRPr>
          </a:p>
        </p:txBody>
      </p:sp>
      <p:sp>
        <p:nvSpPr>
          <p:cNvPr id="57" name="Bent-Up Arrow 56"/>
          <p:cNvSpPr/>
          <p:nvPr/>
        </p:nvSpPr>
        <p:spPr>
          <a:xfrm>
            <a:off x="4960243" y="3597132"/>
            <a:ext cx="1127411" cy="579889"/>
          </a:xfrm>
          <a:prstGeom prst="bentUpArrow">
            <a:avLst/>
          </a:prstGeom>
        </p:spPr>
        <p:style>
          <a:lnRef idx="1">
            <a:schemeClr val="accent2"/>
          </a:lnRef>
          <a:fillRef idx="2">
            <a:schemeClr val="accent2"/>
          </a:fillRef>
          <a:effectRef idx="1">
            <a:schemeClr val="accent2"/>
          </a:effectRef>
          <a:fontRef idx="minor">
            <a:schemeClr val="dk1"/>
          </a:fontRef>
        </p:style>
        <p:txBody>
          <a:bodyPr wrap="square" lIns="0" tIns="0" rIns="0" bIns="0" rtlCol="0" anchor="ctr" anchorCtr="1">
            <a:noAutofit/>
          </a:bodyPr>
          <a:lstStyle/>
          <a:p>
            <a:pPr algn="ctr">
              <a:lnSpc>
                <a:spcPct val="90000"/>
              </a:lnSpc>
              <a:spcBef>
                <a:spcPts val="450"/>
              </a:spcBef>
              <a:spcAft>
                <a:spcPts val="0"/>
              </a:spcAft>
            </a:pPr>
            <a:r>
              <a:rPr lang="zh-CN" altLang="en-US" sz="1050" b="1" smtClean="0">
                <a:solidFill>
                  <a:srgbClr val="444444">
                    <a:lumMod val="75000"/>
                  </a:srgbClr>
                </a:solidFill>
                <a:latin typeface="Museo Sans For Dell" panose="02000000000000000000" pitchFamily="2" charset="0"/>
                <a:ea typeface="方正准圆简体" panose="03000509000000000000" pitchFamily="65" charset="-122"/>
              </a:rPr>
              <a:t>故障转移</a:t>
            </a:r>
            <a:endParaRPr lang="en-US" sz="1050" b="1" dirty="0">
              <a:solidFill>
                <a:srgbClr val="444444">
                  <a:lumMod val="75000"/>
                </a:srgbClr>
              </a:solidFill>
              <a:latin typeface="Museo Sans For Dell" panose="02000000000000000000" pitchFamily="2" charset="0"/>
              <a:ea typeface="方正准圆简体" panose="03000509000000000000" pitchFamily="65" charset="-122"/>
            </a:endParaRPr>
          </a:p>
        </p:txBody>
      </p:sp>
      <p:sp>
        <p:nvSpPr>
          <p:cNvPr id="2" name="Title 1"/>
          <p:cNvSpPr>
            <a:spLocks noGrp="1"/>
          </p:cNvSpPr>
          <p:nvPr>
            <p:ph type="title"/>
          </p:nvPr>
        </p:nvSpPr>
        <p:spPr>
          <a:xfrm>
            <a:off x="274318" y="271886"/>
            <a:ext cx="8480443" cy="664797"/>
          </a:xfrm>
        </p:spPr>
        <p:txBody>
          <a:bodyPr>
            <a:normAutofit/>
          </a:bodyPr>
          <a:lstStyle/>
          <a:p>
            <a:r>
              <a:rPr lang="en-US" sz="2325">
                <a:ea typeface="方正准圆简体" panose="03000509000000000000" pitchFamily="65" charset="-122"/>
              </a:rPr>
              <a:t>SCOS </a:t>
            </a:r>
            <a:r>
              <a:rPr lang="en-US" sz="2325" smtClean="0">
                <a:ea typeface="方正准圆简体" panose="03000509000000000000" pitchFamily="65" charset="-122"/>
              </a:rPr>
              <a:t>6.7</a:t>
            </a:r>
            <a:r>
              <a:rPr lang="zh-CN" altLang="en-US" sz="2325" smtClean="0">
                <a:ea typeface="方正准圆简体" panose="03000509000000000000" pitchFamily="65" charset="-122"/>
              </a:rPr>
              <a:t>支持带有自动故障转移功能的</a:t>
            </a:r>
            <a:r>
              <a:rPr lang="en-US" sz="2325" smtClean="0">
                <a:ea typeface="方正准圆简体" panose="03000509000000000000" pitchFamily="65" charset="-122"/>
              </a:rPr>
              <a:t>Live Volume</a:t>
            </a:r>
            <a:r>
              <a:rPr lang="en-US" sz="2325">
                <a:ea typeface="方正准圆简体" panose="03000509000000000000" pitchFamily="65" charset="-122"/>
              </a:rPr>
              <a:t/>
            </a:r>
            <a:br>
              <a:rPr lang="en-US" sz="2325">
                <a:ea typeface="方正准圆简体" panose="03000509000000000000" pitchFamily="65" charset="-122"/>
              </a:rPr>
            </a:br>
            <a:r>
              <a:rPr lang="en-US" sz="2025" smtClean="0">
                <a:solidFill>
                  <a:schemeClr val="bg2"/>
                </a:solidFill>
                <a:ea typeface="方正准圆简体" panose="03000509000000000000" pitchFamily="65" charset="-122"/>
              </a:rPr>
              <a:t>Synchronous </a:t>
            </a:r>
            <a:r>
              <a:rPr lang="en-US" sz="2025">
                <a:solidFill>
                  <a:schemeClr val="bg2"/>
                </a:solidFill>
                <a:ea typeface="方正准圆简体" panose="03000509000000000000" pitchFamily="65" charset="-122"/>
              </a:rPr>
              <a:t>Live </a:t>
            </a:r>
            <a:r>
              <a:rPr lang="en-US" sz="2025" smtClean="0">
                <a:solidFill>
                  <a:schemeClr val="bg2"/>
                </a:solidFill>
                <a:ea typeface="方正准圆简体" panose="03000509000000000000" pitchFamily="65" charset="-122"/>
              </a:rPr>
              <a:t>Volume</a:t>
            </a:r>
            <a:r>
              <a:rPr lang="zh-CN" altLang="en-US" sz="2025" smtClean="0">
                <a:solidFill>
                  <a:schemeClr val="bg2"/>
                </a:solidFill>
                <a:ea typeface="方正准圆简体" panose="03000509000000000000" pitchFamily="65" charset="-122"/>
              </a:rPr>
              <a:t>中的自动故障转移支持持续的</a:t>
            </a:r>
            <a:r>
              <a:rPr lang="en-US" altLang="zh-CN" sz="2025" smtClean="0">
                <a:solidFill>
                  <a:schemeClr val="bg2"/>
                </a:solidFill>
                <a:ea typeface="方正准圆简体" panose="03000509000000000000" pitchFamily="65" charset="-122"/>
              </a:rPr>
              <a:t>IO</a:t>
            </a:r>
            <a:r>
              <a:rPr lang="zh-CN" altLang="en-US" sz="2025" smtClean="0">
                <a:solidFill>
                  <a:schemeClr val="bg2"/>
                </a:solidFill>
                <a:ea typeface="方正准圆简体" panose="03000509000000000000" pitchFamily="65" charset="-122"/>
              </a:rPr>
              <a:t>读写</a:t>
            </a:r>
            <a:endParaRPr lang="en-US" sz="2025" dirty="0">
              <a:solidFill>
                <a:schemeClr val="bg2"/>
              </a:solidFill>
              <a:ea typeface="方正准圆简体" panose="03000509000000000000" pitchFamily="65" charset="-122"/>
            </a:endParaRPr>
          </a:p>
        </p:txBody>
      </p:sp>
      <p:grpSp>
        <p:nvGrpSpPr>
          <p:cNvPr id="68" name="Group 67"/>
          <p:cNvGrpSpPr/>
          <p:nvPr/>
        </p:nvGrpSpPr>
        <p:grpSpPr>
          <a:xfrm>
            <a:off x="4078380" y="3807670"/>
            <a:ext cx="962526" cy="697832"/>
            <a:chOff x="2687061" y="5013157"/>
            <a:chExt cx="1283368" cy="930442"/>
          </a:xfrm>
        </p:grpSpPr>
        <p:pic>
          <p:nvPicPr>
            <p:cNvPr id="33" name="Picture 32" descr="Dell_iconography_10_2012_p1-13.png"/>
            <p:cNvPicPr>
              <a:picLocks noChangeAspect="1"/>
            </p:cNvPicPr>
            <p:nvPr/>
          </p:nvPicPr>
          <p:blipFill rotWithShape="1">
            <a:blip r:embed="rId3" cstate="screen">
              <a:extLst>
                <a:ext uri="{28A0092B-C50C-407E-A947-70E740481C1C}">
                  <a14:useLocalDpi xmlns:a14="http://schemas.microsoft.com/office/drawing/2010/main"/>
                </a:ext>
              </a:extLst>
            </a:blip>
            <a:srcRect l="4280" t="16825" r="5188" b="17540"/>
            <a:stretch/>
          </p:blipFill>
          <p:spPr>
            <a:xfrm>
              <a:off x="2687061" y="5013157"/>
              <a:ext cx="1283368" cy="930442"/>
            </a:xfrm>
            <a:prstGeom prst="rect">
              <a:avLst/>
            </a:prstGeom>
            <a:solidFill>
              <a:schemeClr val="tx2"/>
            </a:solidFill>
          </p:spPr>
        </p:pic>
        <p:sp>
          <p:nvSpPr>
            <p:cNvPr id="16" name="Text Box 16"/>
            <p:cNvSpPr txBox="1">
              <a:spLocks noChangeArrowheads="1"/>
            </p:cNvSpPr>
            <p:nvPr/>
          </p:nvSpPr>
          <p:spPr bwMode="auto">
            <a:xfrm>
              <a:off x="2813372" y="5139081"/>
              <a:ext cx="1033465" cy="492442"/>
            </a:xfrm>
            <a:prstGeom prst="rect">
              <a:avLst/>
            </a:prstGeom>
            <a:noFill/>
            <a:ln w="9525">
              <a:noFill/>
              <a:miter lim="800000"/>
              <a:headEnd/>
              <a:tailEnd/>
            </a:ln>
          </p:spPr>
          <p:txBody>
            <a:bodyPr wrap="square" anchor="ctr">
              <a:prstTxWarp prst="textNoShape">
                <a:avLst/>
              </a:prstTxWarp>
              <a:spAutoFit/>
            </a:bodyPr>
            <a:lstStyle/>
            <a:p>
              <a:pPr algn="ctr"/>
              <a:r>
                <a:rPr lang="en-US" sz="900" b="1" dirty="0">
                  <a:solidFill>
                    <a:srgbClr val="FFFFFF"/>
                  </a:solidFill>
                  <a:latin typeface="Museo Sans For Dell" panose="02000000000000000000" pitchFamily="2" charset="0"/>
                  <a:ea typeface="方正准圆简体" panose="03000509000000000000" pitchFamily="65" charset="-122"/>
                </a:rPr>
                <a:t>Enterprise Manager</a:t>
              </a:r>
            </a:p>
          </p:txBody>
        </p:sp>
      </p:grpSp>
      <p:grpSp>
        <p:nvGrpSpPr>
          <p:cNvPr id="40" name="Group 39"/>
          <p:cNvGrpSpPr/>
          <p:nvPr/>
        </p:nvGrpSpPr>
        <p:grpSpPr>
          <a:xfrm>
            <a:off x="2435317" y="2448234"/>
            <a:ext cx="823076" cy="1233106"/>
            <a:chOff x="830140" y="3207184"/>
            <a:chExt cx="1097434" cy="1644141"/>
          </a:xfrm>
        </p:grpSpPr>
        <p:grpSp>
          <p:nvGrpSpPr>
            <p:cNvPr id="36" name="Group 35"/>
            <p:cNvGrpSpPr/>
            <p:nvPr/>
          </p:nvGrpSpPr>
          <p:grpSpPr>
            <a:xfrm>
              <a:off x="830140" y="3621213"/>
              <a:ext cx="1097434" cy="1230112"/>
              <a:chOff x="830140" y="3621213"/>
              <a:chExt cx="1097434" cy="1230112"/>
            </a:xfrm>
          </p:grpSpPr>
          <p:pic>
            <p:nvPicPr>
              <p:cNvPr id="1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140" y="4028250"/>
                <a:ext cx="1097434" cy="82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140" y="3621213"/>
                <a:ext cx="1097434" cy="82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6"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140" y="3207184"/>
              <a:ext cx="1097434" cy="82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Left-Right Arrow 29"/>
          <p:cNvSpPr/>
          <p:nvPr/>
        </p:nvSpPr>
        <p:spPr>
          <a:xfrm>
            <a:off x="3596581" y="3231487"/>
            <a:ext cx="1941976" cy="236966"/>
          </a:xfrm>
          <a:prstGeom prst="leftRightArrow">
            <a:avLst/>
          </a:prstGeom>
          <a:solidFill>
            <a:schemeClr val="tx1"/>
          </a:solidFill>
          <a:ln>
            <a:solidFill>
              <a:schemeClr val="accent6"/>
            </a:solidFill>
          </a:ln>
        </p:spPr>
        <p:style>
          <a:lnRef idx="1">
            <a:schemeClr val="accent3"/>
          </a:lnRef>
          <a:fillRef idx="3">
            <a:schemeClr val="accent3"/>
          </a:fillRef>
          <a:effectRef idx="2">
            <a:schemeClr val="accent3"/>
          </a:effectRef>
          <a:fontRef idx="minor">
            <a:schemeClr val="lt1"/>
          </a:fontRef>
        </p:style>
        <p:txBody>
          <a:bodyPr wrap="square" lIns="0" tIns="0" rIns="0" bIns="0" rtlCol="0" anchor="ctr">
            <a:noAutofit/>
          </a:bodyPr>
          <a:lstStyle/>
          <a:p>
            <a:pPr algn="ctr">
              <a:spcBef>
                <a:spcPts val="0"/>
              </a:spcBef>
              <a:spcAft>
                <a:spcPts val="0"/>
              </a:spcAft>
            </a:pPr>
            <a:r>
              <a:rPr lang="en-US" sz="1050" b="1">
                <a:solidFill>
                  <a:srgbClr val="444444"/>
                </a:solidFill>
                <a:latin typeface="Museo Sans For Dell" panose="02000000000000000000" pitchFamily="2" charset="0"/>
                <a:ea typeface="方正准圆简体" panose="03000509000000000000" pitchFamily="65" charset="-122"/>
              </a:rPr>
              <a:t>Synchronous </a:t>
            </a:r>
            <a:r>
              <a:rPr lang="en-US" sz="1050" b="1" smtClean="0">
                <a:solidFill>
                  <a:srgbClr val="444444"/>
                </a:solidFill>
                <a:latin typeface="Museo Sans For Dell" panose="02000000000000000000" pitchFamily="2" charset="0"/>
                <a:ea typeface="方正准圆简体" panose="03000509000000000000" pitchFamily="65" charset="-122"/>
              </a:rPr>
              <a:t>Replication</a:t>
            </a:r>
          </a:p>
          <a:p>
            <a:pPr algn="ctr">
              <a:spcBef>
                <a:spcPts val="0"/>
              </a:spcBef>
              <a:spcAft>
                <a:spcPts val="0"/>
              </a:spcAft>
            </a:pPr>
            <a:r>
              <a:rPr lang="zh-CN" altLang="en-US" sz="1050" b="1" smtClean="0">
                <a:solidFill>
                  <a:srgbClr val="444444"/>
                </a:solidFill>
                <a:latin typeface="Museo Sans For Dell" panose="02000000000000000000" pitchFamily="2" charset="0"/>
                <a:ea typeface="方正准圆简体" panose="03000509000000000000" pitchFamily="65" charset="-122"/>
              </a:rPr>
              <a:t>（同步复制）</a:t>
            </a:r>
            <a:endParaRPr lang="en-US" sz="1050" b="1" dirty="0">
              <a:solidFill>
                <a:srgbClr val="444444"/>
              </a:solidFill>
              <a:latin typeface="Museo Sans For Dell" panose="02000000000000000000" pitchFamily="2" charset="0"/>
              <a:ea typeface="方正准圆简体" panose="03000509000000000000" pitchFamily="65" charset="-122"/>
            </a:endParaRP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9052" y="1551597"/>
            <a:ext cx="608026" cy="608026"/>
          </a:xfrm>
          <a:prstGeom prst="rect">
            <a:avLst/>
          </a:prstGeom>
        </p:spPr>
      </p:pic>
      <p:grpSp>
        <p:nvGrpSpPr>
          <p:cNvPr id="41" name="Group 40"/>
          <p:cNvGrpSpPr/>
          <p:nvPr/>
        </p:nvGrpSpPr>
        <p:grpSpPr>
          <a:xfrm flipH="1">
            <a:off x="5870280" y="2450916"/>
            <a:ext cx="823076" cy="1233106"/>
            <a:chOff x="830140" y="3207184"/>
            <a:chExt cx="1097434" cy="1644141"/>
          </a:xfrm>
        </p:grpSpPr>
        <p:grpSp>
          <p:nvGrpSpPr>
            <p:cNvPr id="42" name="Group 41"/>
            <p:cNvGrpSpPr/>
            <p:nvPr/>
          </p:nvGrpSpPr>
          <p:grpSpPr>
            <a:xfrm>
              <a:off x="830140" y="3621213"/>
              <a:ext cx="1097434" cy="1230112"/>
              <a:chOff x="830140" y="3621213"/>
              <a:chExt cx="1097434" cy="1230112"/>
            </a:xfrm>
          </p:grpSpPr>
          <p:pic>
            <p:nvPicPr>
              <p:cNvPr id="44"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140" y="4028250"/>
                <a:ext cx="1097434" cy="82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140" y="3621213"/>
                <a:ext cx="1097434" cy="82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3"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0140" y="3207184"/>
              <a:ext cx="1097434" cy="82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Flowchart: Magnetic Disk 22"/>
          <p:cNvSpPr>
            <a:spLocks/>
          </p:cNvSpPr>
          <p:nvPr/>
        </p:nvSpPr>
        <p:spPr>
          <a:xfrm>
            <a:off x="2912053" y="3108458"/>
            <a:ext cx="685800" cy="480060"/>
          </a:xfrm>
          <a:prstGeom prst="flowChartMagneticDisk">
            <a:avLst/>
          </a:prstGeom>
          <a:solidFill>
            <a:schemeClr val="accent6"/>
          </a:solidFill>
          <a:ln>
            <a:solidFill>
              <a:schemeClr val="tx2">
                <a:lumMod val="50000"/>
              </a:schemeClr>
            </a:solidFill>
          </a:ln>
        </p:spPr>
        <p:style>
          <a:lnRef idx="1">
            <a:schemeClr val="accent3"/>
          </a:lnRef>
          <a:fillRef idx="3">
            <a:schemeClr val="accent3"/>
          </a:fillRef>
          <a:effectRef idx="2">
            <a:schemeClr val="accent3"/>
          </a:effectRef>
          <a:fontRef idx="minor">
            <a:schemeClr val="lt1"/>
          </a:fontRef>
        </p:style>
        <p:txBody>
          <a:bodyPr wrap="square" lIns="0" tIns="0" rIns="0" bIns="0" rtlCol="0" anchor="ctr">
            <a:noAutofit/>
          </a:bodyPr>
          <a:lstStyle/>
          <a:p>
            <a:pPr algn="ctr">
              <a:spcBef>
                <a:spcPts val="0"/>
              </a:spcBef>
              <a:spcAft>
                <a:spcPts val="0"/>
              </a:spcAft>
            </a:pPr>
            <a:r>
              <a:rPr lang="zh-CN" altLang="en-US" sz="1050" b="1" smtClean="0">
                <a:solidFill>
                  <a:srgbClr val="FFFFFF"/>
                </a:solidFill>
                <a:latin typeface="Museo Sans For Dell" panose="02000000000000000000" pitchFamily="2" charset="0"/>
                <a:ea typeface="方正准圆简体" panose="03000509000000000000" pitchFamily="65" charset="-122"/>
              </a:rPr>
              <a:t>主</a:t>
            </a:r>
            <a:endParaRPr lang="en-US" sz="1050" b="1" dirty="0">
              <a:solidFill>
                <a:srgbClr val="FFFFFF"/>
              </a:solidFill>
              <a:latin typeface="Museo Sans For Dell" panose="02000000000000000000" pitchFamily="2" charset="0"/>
              <a:ea typeface="方正准圆简体" panose="03000509000000000000" pitchFamily="65" charset="-122"/>
            </a:endParaRPr>
          </a:p>
        </p:txBody>
      </p:sp>
      <p:sp>
        <p:nvSpPr>
          <p:cNvPr id="22" name="Flowchart: Magnetic Disk 21"/>
          <p:cNvSpPr>
            <a:spLocks/>
          </p:cNvSpPr>
          <p:nvPr/>
        </p:nvSpPr>
        <p:spPr>
          <a:xfrm>
            <a:off x="5538546" y="3107018"/>
            <a:ext cx="685800" cy="480060"/>
          </a:xfrm>
          <a:prstGeom prst="flowChartMagneticDisk">
            <a:avLst/>
          </a:prstGeom>
          <a:solidFill>
            <a:schemeClr val="accent6"/>
          </a:solidFill>
          <a:ln>
            <a:solidFill>
              <a:schemeClr val="tx2">
                <a:lumMod val="50000"/>
              </a:schemeClr>
            </a:solidFill>
          </a:ln>
        </p:spPr>
        <p:style>
          <a:lnRef idx="1">
            <a:schemeClr val="accent3"/>
          </a:lnRef>
          <a:fillRef idx="3">
            <a:schemeClr val="accent3"/>
          </a:fillRef>
          <a:effectRef idx="2">
            <a:schemeClr val="accent3"/>
          </a:effectRef>
          <a:fontRef idx="minor">
            <a:schemeClr val="lt1"/>
          </a:fontRef>
        </p:style>
        <p:txBody>
          <a:bodyPr wrap="square" lIns="0" tIns="0" rIns="0" bIns="0" rtlCol="0" anchor="ctr">
            <a:noAutofit/>
          </a:bodyPr>
          <a:lstStyle/>
          <a:p>
            <a:pPr algn="ctr">
              <a:spcBef>
                <a:spcPts val="0"/>
              </a:spcBef>
              <a:spcAft>
                <a:spcPts val="0"/>
              </a:spcAft>
            </a:pPr>
            <a:r>
              <a:rPr lang="zh-CN" altLang="en-US" sz="1050" b="1">
                <a:solidFill>
                  <a:srgbClr val="FFFFFF"/>
                </a:solidFill>
                <a:latin typeface="Museo Sans For Dell" panose="02000000000000000000" pitchFamily="2" charset="0"/>
                <a:ea typeface="方正准圆简体" panose="03000509000000000000" pitchFamily="65" charset="-122"/>
              </a:rPr>
              <a:t>次</a:t>
            </a:r>
            <a:endParaRPr lang="en-US" sz="1050" b="1" dirty="0">
              <a:solidFill>
                <a:srgbClr val="FFFFFF"/>
              </a:solidFill>
              <a:latin typeface="Museo Sans For Dell" panose="02000000000000000000" pitchFamily="2" charset="0"/>
              <a:ea typeface="方正准圆简体" panose="03000509000000000000" pitchFamily="65" charset="-122"/>
            </a:endParaRPr>
          </a:p>
        </p:txBody>
      </p:sp>
      <p:sp>
        <p:nvSpPr>
          <p:cNvPr id="56" name="Flowchart: Magnetic Disk 55"/>
          <p:cNvSpPr>
            <a:spLocks/>
          </p:cNvSpPr>
          <p:nvPr/>
        </p:nvSpPr>
        <p:spPr>
          <a:xfrm>
            <a:off x="2913653" y="2803036"/>
            <a:ext cx="3311895" cy="284351"/>
          </a:xfrm>
          <a:prstGeom prst="flowChartMagneticDisk">
            <a:avLst/>
          </a:prstGeom>
          <a:solidFill>
            <a:schemeClr val="tx2"/>
          </a:solidFill>
          <a:ln>
            <a:solidFill>
              <a:schemeClr val="accent6"/>
            </a:solidFill>
          </a:ln>
        </p:spPr>
        <p:style>
          <a:lnRef idx="1">
            <a:schemeClr val="accent3"/>
          </a:lnRef>
          <a:fillRef idx="3">
            <a:schemeClr val="accent3"/>
          </a:fillRef>
          <a:effectRef idx="2">
            <a:schemeClr val="accent3"/>
          </a:effectRef>
          <a:fontRef idx="minor">
            <a:schemeClr val="lt1"/>
          </a:fontRef>
        </p:style>
        <p:txBody>
          <a:bodyPr wrap="square" lIns="0" tIns="68580" rIns="0" bIns="0" rtlCol="0" anchor="ctr">
            <a:noAutofit/>
          </a:bodyPr>
          <a:lstStyle/>
          <a:p>
            <a:pPr algn="ctr">
              <a:spcBef>
                <a:spcPts val="0"/>
              </a:spcBef>
              <a:spcAft>
                <a:spcPts val="0"/>
              </a:spcAft>
            </a:pPr>
            <a:r>
              <a:rPr lang="en-US" sz="1200" b="1" dirty="0">
                <a:solidFill>
                  <a:srgbClr val="444444"/>
                </a:solidFill>
                <a:latin typeface="Museo Sans For Dell" panose="02000000000000000000" pitchFamily="2" charset="0"/>
                <a:ea typeface="方正准圆简体" panose="03000509000000000000" pitchFamily="65" charset="-122"/>
              </a:rPr>
              <a:t>Live Volume</a:t>
            </a:r>
          </a:p>
        </p:txBody>
      </p:sp>
      <p:cxnSp>
        <p:nvCxnSpPr>
          <p:cNvPr id="50" name="Straight Connector 49"/>
          <p:cNvCxnSpPr>
            <a:stCxn id="35" idx="2"/>
          </p:cNvCxnSpPr>
          <p:nvPr/>
        </p:nvCxnSpPr>
        <p:spPr>
          <a:xfrm>
            <a:off x="3183065" y="2159630"/>
            <a:ext cx="683" cy="785585"/>
          </a:xfrm>
          <a:prstGeom prst="line">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a:xfrm>
            <a:off x="5950273" y="1894930"/>
            <a:ext cx="3659" cy="1050278"/>
          </a:xfrm>
          <a:prstGeom prst="line">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76" name="Multiply 75"/>
          <p:cNvSpPr/>
          <p:nvPr/>
        </p:nvSpPr>
        <p:spPr>
          <a:xfrm>
            <a:off x="2977022" y="1653095"/>
            <a:ext cx="411480" cy="411480"/>
          </a:xfrm>
          <a:prstGeom prst="mathMultiply">
            <a:avLst/>
          </a:prstGeom>
        </p:spPr>
        <p:style>
          <a:lnRef idx="1">
            <a:schemeClr val="accent5"/>
          </a:lnRef>
          <a:fillRef idx="3">
            <a:schemeClr val="accent5"/>
          </a:fillRef>
          <a:effectRef idx="2">
            <a:schemeClr val="accent5"/>
          </a:effectRef>
          <a:fontRef idx="minor">
            <a:schemeClr val="lt1"/>
          </a:fontRef>
        </p:style>
        <p:txBody>
          <a:bodyPr wrap="square" lIns="137160" tIns="102870" rIns="102870" bIns="102870" rtlCol="0" anchor="ctr">
            <a:noAutofit/>
          </a:bodyPr>
          <a:lstStyle/>
          <a:p>
            <a:pPr algn="ctr">
              <a:lnSpc>
                <a:spcPct val="90000"/>
              </a:lnSpc>
              <a:spcBef>
                <a:spcPts val="450"/>
              </a:spcBef>
              <a:spcAft>
                <a:spcPts val="0"/>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77" name="Oval 76"/>
          <p:cNvSpPr/>
          <p:nvPr/>
        </p:nvSpPr>
        <p:spPr>
          <a:xfrm>
            <a:off x="1328914" y="2139685"/>
            <a:ext cx="230255" cy="20574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defRPr/>
            </a:pPr>
            <a:endParaRPr lang="en-US" sz="1350" kern="0">
              <a:solidFill>
                <a:srgbClr val="444444"/>
              </a:solidFill>
              <a:latin typeface="Museo Sans For Dell" panose="02000000000000000000" pitchFamily="2" charset="0"/>
              <a:ea typeface="方正准圆简体" panose="03000509000000000000" pitchFamily="65" charset="-122"/>
            </a:endParaRPr>
          </a:p>
        </p:txBody>
      </p:sp>
      <p:sp>
        <p:nvSpPr>
          <p:cNvPr id="78" name="TextBox 77"/>
          <p:cNvSpPr txBox="1"/>
          <p:nvPr/>
        </p:nvSpPr>
        <p:spPr>
          <a:xfrm>
            <a:off x="1278934" y="2121680"/>
            <a:ext cx="1903838" cy="612417"/>
          </a:xfrm>
          <a:prstGeom prst="rect">
            <a:avLst/>
          </a:prstGeom>
          <a:noFill/>
        </p:spPr>
        <p:txBody>
          <a:bodyPr wrap="square" rtlCol="0">
            <a:noAutofit/>
          </a:bodyPr>
          <a:lstStyle/>
          <a:p>
            <a:pPr fontAlgn="auto">
              <a:lnSpc>
                <a:spcPct val="90000"/>
              </a:lnSpc>
              <a:spcBef>
                <a:spcPts val="450"/>
              </a:spcBef>
              <a:spcAft>
                <a:spcPts val="0"/>
              </a:spcAft>
              <a:buClr>
                <a:srgbClr val="0085C3"/>
              </a:buClr>
              <a:defRPr/>
            </a:pPr>
            <a:r>
              <a:rPr lang="en-US" sz="1500" b="1" kern="0" dirty="0">
                <a:solidFill>
                  <a:sysClr val="windowText" lastClr="000000"/>
                </a:solidFill>
                <a:latin typeface="Museo Sans For Dell" panose="02000000000000000000" pitchFamily="2" charset="0"/>
                <a:ea typeface="方正准圆简体" panose="03000509000000000000" pitchFamily="65" charset="-122"/>
              </a:rPr>
              <a:t> </a:t>
            </a:r>
            <a:r>
              <a:rPr lang="en-US" sz="1500" b="1" kern="0">
                <a:solidFill>
                  <a:srgbClr val="FFFFFF"/>
                </a:solidFill>
                <a:latin typeface="Museo Sans For Dell" panose="02000000000000000000" pitchFamily="2" charset="0"/>
                <a:ea typeface="方正准圆简体" panose="03000509000000000000" pitchFamily="65" charset="-122"/>
              </a:rPr>
              <a:t>1 </a:t>
            </a:r>
            <a:r>
              <a:rPr lang="en-US" sz="1500" b="1" kern="0">
                <a:solidFill>
                  <a:sysClr val="windowText" lastClr="000000"/>
                </a:solidFill>
                <a:latin typeface="Museo Sans For Dell" panose="02000000000000000000" pitchFamily="2" charset="0"/>
                <a:ea typeface="方正准圆简体" panose="03000509000000000000" pitchFamily="65" charset="-122"/>
              </a:rPr>
              <a:t> </a:t>
            </a:r>
            <a:r>
              <a:rPr lang="zh-CN" altLang="en-US" sz="1200" kern="0" smtClean="0">
                <a:solidFill>
                  <a:srgbClr val="000000"/>
                </a:solidFill>
                <a:latin typeface="Museo Sans For Dell" panose="02000000000000000000" pitchFamily="2" charset="0"/>
                <a:ea typeface="方正准圆简体" panose="03000509000000000000" pitchFamily="65" charset="-122"/>
              </a:rPr>
              <a:t>某个服务器、网络或存储系统出现中断。</a:t>
            </a:r>
            <a:endParaRPr lang="en-US" sz="900" kern="0" dirty="0">
              <a:solidFill>
                <a:srgbClr val="000000"/>
              </a:solidFill>
              <a:latin typeface="Museo Sans For Dell" panose="02000000000000000000" pitchFamily="2" charset="0"/>
              <a:ea typeface="方正准圆简体" panose="03000509000000000000" pitchFamily="65" charset="-122"/>
            </a:endParaRPr>
          </a:p>
          <a:p>
            <a:pPr fontAlgn="auto">
              <a:lnSpc>
                <a:spcPct val="90000"/>
              </a:lnSpc>
              <a:spcBef>
                <a:spcPts val="450"/>
              </a:spcBef>
              <a:spcAft>
                <a:spcPts val="0"/>
              </a:spcAft>
              <a:buClr>
                <a:srgbClr val="0085C3"/>
              </a:buClr>
              <a:defRPr/>
            </a:pPr>
            <a:endParaRPr lang="en-US" sz="900" kern="0" dirty="0">
              <a:solidFill>
                <a:srgbClr val="000000"/>
              </a:solidFill>
              <a:latin typeface="Museo Sans For Dell" panose="02000000000000000000" pitchFamily="2" charset="0"/>
              <a:ea typeface="方正准圆简体" panose="03000509000000000000" pitchFamily="65" charset="-122"/>
            </a:endParaRPr>
          </a:p>
          <a:p>
            <a:pPr fontAlgn="auto">
              <a:lnSpc>
                <a:spcPct val="90000"/>
              </a:lnSpc>
              <a:spcBef>
                <a:spcPts val="450"/>
              </a:spcBef>
              <a:spcAft>
                <a:spcPts val="0"/>
              </a:spcAft>
              <a:buClr>
                <a:srgbClr val="0085C3"/>
              </a:buClr>
              <a:defRPr/>
            </a:pPr>
            <a:endParaRPr lang="en-US" sz="900" kern="0" dirty="0">
              <a:solidFill>
                <a:srgbClr val="000000"/>
              </a:solidFill>
              <a:latin typeface="Museo Sans For Dell" panose="02000000000000000000" pitchFamily="2" charset="0"/>
              <a:ea typeface="方正准圆简体" panose="03000509000000000000" pitchFamily="65" charset="-122"/>
            </a:endParaRPr>
          </a:p>
        </p:txBody>
      </p:sp>
      <p:sp>
        <p:nvSpPr>
          <p:cNvPr id="79" name="Oval 78"/>
          <p:cNvSpPr/>
          <p:nvPr/>
        </p:nvSpPr>
        <p:spPr>
          <a:xfrm>
            <a:off x="3865040" y="1209845"/>
            <a:ext cx="205740" cy="20574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defRPr/>
            </a:pPr>
            <a:endParaRPr lang="en-US" sz="1350" kern="0">
              <a:solidFill>
                <a:srgbClr val="444444"/>
              </a:solidFill>
              <a:latin typeface="Museo Sans For Dell" panose="02000000000000000000" pitchFamily="2" charset="0"/>
              <a:ea typeface="方正准圆简体" panose="03000509000000000000" pitchFamily="65" charset="-122"/>
            </a:endParaRPr>
          </a:p>
        </p:txBody>
      </p:sp>
      <p:sp>
        <p:nvSpPr>
          <p:cNvPr id="80" name="TextBox 79"/>
          <p:cNvSpPr txBox="1"/>
          <p:nvPr/>
        </p:nvSpPr>
        <p:spPr>
          <a:xfrm>
            <a:off x="3815397" y="1185667"/>
            <a:ext cx="1723150" cy="450593"/>
          </a:xfrm>
          <a:prstGeom prst="rect">
            <a:avLst/>
          </a:prstGeom>
          <a:noFill/>
        </p:spPr>
        <p:txBody>
          <a:bodyPr wrap="square" rtlCol="0">
            <a:noAutofit/>
          </a:bodyPr>
          <a:lstStyle/>
          <a:p>
            <a:pPr fontAlgn="auto">
              <a:lnSpc>
                <a:spcPct val="90000"/>
              </a:lnSpc>
              <a:spcBef>
                <a:spcPts val="450"/>
              </a:spcBef>
              <a:spcAft>
                <a:spcPts val="0"/>
              </a:spcAft>
              <a:buClr>
                <a:srgbClr val="0085C3"/>
              </a:buClr>
              <a:defRPr/>
            </a:pPr>
            <a:r>
              <a:rPr lang="en-US" sz="1500" b="1" kern="0" dirty="0">
                <a:solidFill>
                  <a:sysClr val="windowText" lastClr="000000"/>
                </a:solidFill>
                <a:latin typeface="Museo Sans For Dell" panose="02000000000000000000" pitchFamily="2" charset="0"/>
                <a:ea typeface="方正准圆简体" panose="03000509000000000000" pitchFamily="65" charset="-122"/>
              </a:rPr>
              <a:t> </a:t>
            </a:r>
            <a:r>
              <a:rPr lang="en-US" sz="1500" b="1" kern="0" dirty="0">
                <a:solidFill>
                  <a:srgbClr val="FFFFFF"/>
                </a:solidFill>
                <a:latin typeface="Museo Sans For Dell" panose="02000000000000000000" pitchFamily="2" charset="0"/>
                <a:ea typeface="方正准圆简体" panose="03000509000000000000" pitchFamily="65" charset="-122"/>
              </a:rPr>
              <a:t>3 </a:t>
            </a:r>
            <a:r>
              <a:rPr lang="en-US" sz="1500" b="1" kern="0" dirty="0">
                <a:solidFill>
                  <a:sysClr val="windowText" lastClr="000000"/>
                </a:solidFill>
                <a:latin typeface="Museo Sans For Dell" panose="02000000000000000000" pitchFamily="2" charset="0"/>
                <a:ea typeface="方正准圆简体" panose="03000509000000000000" pitchFamily="65" charset="-122"/>
              </a:rPr>
              <a:t> </a:t>
            </a:r>
            <a:r>
              <a:rPr lang="zh-CN" altLang="en-US" sz="1200" kern="0" dirty="0" smtClean="0">
                <a:solidFill>
                  <a:srgbClr val="000000"/>
                </a:solidFill>
                <a:latin typeface="Museo Sans For Dell" panose="02000000000000000000" pitchFamily="2" charset="0"/>
                <a:ea typeface="方正准圆简体" panose="03000509000000000000" pitchFamily="65" charset="-122"/>
              </a:rPr>
              <a:t>虚拟机被迁移到还原服务器上</a:t>
            </a:r>
            <a:endParaRPr lang="en-US" sz="900" kern="0" dirty="0">
              <a:solidFill>
                <a:srgbClr val="000000"/>
              </a:solidFill>
              <a:latin typeface="Museo Sans For Dell" panose="02000000000000000000" pitchFamily="2" charset="0"/>
              <a:ea typeface="方正准圆简体" panose="03000509000000000000" pitchFamily="65" charset="-122"/>
            </a:endParaRPr>
          </a:p>
        </p:txBody>
      </p:sp>
      <p:pic>
        <p:nvPicPr>
          <p:cNvPr id="81" name="Picture 8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6527" y="1677175"/>
            <a:ext cx="603455" cy="365730"/>
          </a:xfrm>
          <a:prstGeom prst="rect">
            <a:avLst/>
          </a:prstGeom>
          <a:solidFill>
            <a:schemeClr val="tx2"/>
          </a:solidFill>
        </p:spPr>
      </p:pic>
      <p:pic>
        <p:nvPicPr>
          <p:cNvPr id="83" name="Picture 82" descr="Dell_iconography_10_2012_p2-09.png"/>
          <p:cNvPicPr>
            <a:picLocks noChangeAspect="1"/>
          </p:cNvPicPr>
          <p:nvPr/>
        </p:nvPicPr>
        <p:blipFill>
          <a:blip r:embed="rId7"/>
          <a:stretch>
            <a:fillRect/>
          </a:stretch>
        </p:blipFill>
        <p:spPr>
          <a:xfrm>
            <a:off x="6433942" y="1639319"/>
            <a:ext cx="417492" cy="417492"/>
          </a:xfrm>
          <a:prstGeom prst="rect">
            <a:avLst/>
          </a:prstGeom>
        </p:spPr>
      </p:pic>
      <p:sp>
        <p:nvSpPr>
          <p:cNvPr id="85" name="Oval 84"/>
          <p:cNvSpPr/>
          <p:nvPr/>
        </p:nvSpPr>
        <p:spPr>
          <a:xfrm>
            <a:off x="5529248" y="4410247"/>
            <a:ext cx="205740" cy="20574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defRPr/>
            </a:pPr>
            <a:endParaRPr lang="en-US" sz="1350" kern="0">
              <a:solidFill>
                <a:srgbClr val="444444"/>
              </a:solidFill>
              <a:latin typeface="Museo Sans For Dell" panose="02000000000000000000" pitchFamily="2" charset="0"/>
              <a:ea typeface="方正准圆简体" panose="03000509000000000000" pitchFamily="65" charset="-122"/>
            </a:endParaRPr>
          </a:p>
        </p:txBody>
      </p:sp>
      <p:sp>
        <p:nvSpPr>
          <p:cNvPr id="86" name="TextBox 85"/>
          <p:cNvSpPr txBox="1"/>
          <p:nvPr/>
        </p:nvSpPr>
        <p:spPr>
          <a:xfrm>
            <a:off x="5467247" y="4392247"/>
            <a:ext cx="2322543" cy="450593"/>
          </a:xfrm>
          <a:prstGeom prst="rect">
            <a:avLst/>
          </a:prstGeom>
          <a:noFill/>
        </p:spPr>
        <p:txBody>
          <a:bodyPr wrap="square" rtlCol="0">
            <a:noAutofit/>
          </a:bodyPr>
          <a:lstStyle/>
          <a:p>
            <a:pPr fontAlgn="auto">
              <a:lnSpc>
                <a:spcPct val="90000"/>
              </a:lnSpc>
              <a:spcBef>
                <a:spcPts val="450"/>
              </a:spcBef>
              <a:spcAft>
                <a:spcPts val="0"/>
              </a:spcAft>
              <a:buClr>
                <a:srgbClr val="0085C3"/>
              </a:buClr>
              <a:defRPr/>
            </a:pPr>
            <a:r>
              <a:rPr lang="en-US" sz="1500" b="1" kern="0" dirty="0">
                <a:solidFill>
                  <a:sysClr val="windowText" lastClr="000000"/>
                </a:solidFill>
                <a:latin typeface="Museo Sans For Dell" panose="02000000000000000000" pitchFamily="2" charset="0"/>
                <a:ea typeface="方正准圆简体" panose="03000509000000000000" pitchFamily="65" charset="-122"/>
              </a:rPr>
              <a:t> </a:t>
            </a:r>
            <a:r>
              <a:rPr lang="en-US" sz="1500" b="1" kern="0" dirty="0">
                <a:solidFill>
                  <a:srgbClr val="FFFFFF"/>
                </a:solidFill>
                <a:latin typeface="Museo Sans For Dell" panose="02000000000000000000" pitchFamily="2" charset="0"/>
                <a:ea typeface="方正准圆简体" panose="03000509000000000000" pitchFamily="65" charset="-122"/>
              </a:rPr>
              <a:t>5 </a:t>
            </a:r>
            <a:r>
              <a:rPr lang="en-US" sz="1500" b="1" kern="0" dirty="0">
                <a:solidFill>
                  <a:sysClr val="windowText" lastClr="000000"/>
                </a:solidFill>
                <a:latin typeface="Museo Sans For Dell" panose="02000000000000000000" pitchFamily="2" charset="0"/>
                <a:ea typeface="方正准圆简体" panose="03000509000000000000" pitchFamily="65" charset="-122"/>
              </a:rPr>
              <a:t> </a:t>
            </a:r>
            <a:r>
              <a:rPr lang="en-US" sz="1200" kern="0" dirty="0">
                <a:solidFill>
                  <a:srgbClr val="000000"/>
                </a:solidFill>
                <a:latin typeface="Museo Sans For Dell" panose="02000000000000000000" pitchFamily="2" charset="0"/>
                <a:ea typeface="方正准圆简体" panose="03000509000000000000" pitchFamily="65" charset="-122"/>
              </a:rPr>
              <a:t>Enterprise </a:t>
            </a:r>
            <a:r>
              <a:rPr lang="en-US" sz="1200" kern="0">
                <a:solidFill>
                  <a:srgbClr val="000000"/>
                </a:solidFill>
                <a:latin typeface="Museo Sans For Dell" panose="02000000000000000000" pitchFamily="2" charset="0"/>
                <a:ea typeface="方正准圆简体" panose="03000509000000000000" pitchFamily="65" charset="-122"/>
              </a:rPr>
              <a:t>Manager </a:t>
            </a:r>
            <a:r>
              <a:rPr lang="zh-CN" altLang="en-US" sz="1200" kern="0" smtClean="0">
                <a:solidFill>
                  <a:srgbClr val="000000"/>
                </a:solidFill>
                <a:latin typeface="Museo Sans For Dell" panose="02000000000000000000" pitchFamily="2" charset="0"/>
                <a:ea typeface="方正准圆简体" panose="03000509000000000000" pitchFamily="65" charset="-122"/>
              </a:rPr>
              <a:t>随后能够将系统还原到初始的主系统上</a:t>
            </a:r>
            <a:endParaRPr lang="en-US" sz="900" kern="0" dirty="0">
              <a:solidFill>
                <a:srgbClr val="000000"/>
              </a:solidFill>
              <a:latin typeface="Museo Sans For Dell" panose="02000000000000000000" pitchFamily="2" charset="0"/>
              <a:ea typeface="方正准圆简体" panose="03000509000000000000" pitchFamily="65" charset="-122"/>
            </a:endParaRPr>
          </a:p>
        </p:txBody>
      </p:sp>
      <p:sp>
        <p:nvSpPr>
          <p:cNvPr id="87" name="Oval 86"/>
          <p:cNvSpPr/>
          <p:nvPr/>
        </p:nvSpPr>
        <p:spPr>
          <a:xfrm>
            <a:off x="6326564" y="1276885"/>
            <a:ext cx="205740" cy="20574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defRPr/>
            </a:pPr>
            <a:endParaRPr lang="en-US" sz="1350" kern="0">
              <a:solidFill>
                <a:srgbClr val="444444"/>
              </a:solidFill>
              <a:latin typeface="Museo Sans For Dell" panose="02000000000000000000" pitchFamily="2" charset="0"/>
              <a:ea typeface="方正准圆简体" panose="03000509000000000000" pitchFamily="65" charset="-122"/>
            </a:endParaRPr>
          </a:p>
        </p:txBody>
      </p:sp>
      <p:sp>
        <p:nvSpPr>
          <p:cNvPr id="88" name="TextBox 87"/>
          <p:cNvSpPr txBox="1"/>
          <p:nvPr/>
        </p:nvSpPr>
        <p:spPr>
          <a:xfrm>
            <a:off x="6259485" y="1253645"/>
            <a:ext cx="1723150" cy="450593"/>
          </a:xfrm>
          <a:prstGeom prst="rect">
            <a:avLst/>
          </a:prstGeom>
          <a:noFill/>
        </p:spPr>
        <p:txBody>
          <a:bodyPr wrap="square" rtlCol="0">
            <a:noAutofit/>
          </a:bodyPr>
          <a:lstStyle/>
          <a:p>
            <a:pPr fontAlgn="auto">
              <a:lnSpc>
                <a:spcPct val="90000"/>
              </a:lnSpc>
              <a:spcBef>
                <a:spcPts val="450"/>
              </a:spcBef>
              <a:spcAft>
                <a:spcPts val="0"/>
              </a:spcAft>
              <a:buClr>
                <a:srgbClr val="0085C3"/>
              </a:buClr>
              <a:defRPr/>
            </a:pPr>
            <a:r>
              <a:rPr lang="en-US" sz="1500" b="1" kern="0" dirty="0">
                <a:solidFill>
                  <a:sysClr val="windowText" lastClr="000000"/>
                </a:solidFill>
                <a:latin typeface="Museo Sans For Dell" panose="02000000000000000000" pitchFamily="2" charset="0"/>
                <a:ea typeface="方正准圆简体" panose="03000509000000000000" pitchFamily="65" charset="-122"/>
              </a:rPr>
              <a:t> </a:t>
            </a:r>
            <a:r>
              <a:rPr lang="en-US" sz="1500" b="1" kern="0">
                <a:solidFill>
                  <a:srgbClr val="FFFFFF"/>
                </a:solidFill>
                <a:latin typeface="Museo Sans For Dell" panose="02000000000000000000" pitchFamily="2" charset="0"/>
                <a:ea typeface="方正准圆简体" panose="03000509000000000000" pitchFamily="65" charset="-122"/>
              </a:rPr>
              <a:t>4 </a:t>
            </a:r>
            <a:r>
              <a:rPr lang="en-US" sz="1500" b="1" kern="0">
                <a:solidFill>
                  <a:sysClr val="windowText" lastClr="000000"/>
                </a:solidFill>
                <a:latin typeface="Museo Sans For Dell" panose="02000000000000000000" pitchFamily="2" charset="0"/>
                <a:ea typeface="方正准圆简体" panose="03000509000000000000" pitchFamily="65" charset="-122"/>
              </a:rPr>
              <a:t> </a:t>
            </a:r>
            <a:r>
              <a:rPr lang="zh-CN" altLang="en-US" sz="1200" kern="0" smtClean="0">
                <a:solidFill>
                  <a:srgbClr val="000000"/>
                </a:solidFill>
                <a:latin typeface="Museo Sans For Dell" panose="02000000000000000000" pitchFamily="2" charset="0"/>
                <a:ea typeface="方正准圆简体" panose="03000509000000000000" pitchFamily="65" charset="-122"/>
              </a:rPr>
              <a:t>其它的应用可能被启动</a:t>
            </a:r>
            <a:endParaRPr lang="en-US" sz="900" kern="0" dirty="0">
              <a:solidFill>
                <a:srgbClr val="000000"/>
              </a:solidFill>
              <a:latin typeface="Museo Sans For Dell" panose="02000000000000000000" pitchFamily="2" charset="0"/>
              <a:ea typeface="方正准圆简体" panose="03000509000000000000" pitchFamily="65" charset="-122"/>
            </a:endParaRPr>
          </a:p>
        </p:txBody>
      </p:sp>
      <p:pic>
        <p:nvPicPr>
          <p:cNvPr id="89" name="Picture 88" descr="Dell_iconography_10_2012_p2-09.png"/>
          <p:cNvPicPr>
            <a:picLocks noChangeAspect="1"/>
          </p:cNvPicPr>
          <p:nvPr/>
        </p:nvPicPr>
        <p:blipFill>
          <a:blip r:embed="rId7"/>
          <a:stretch>
            <a:fillRect/>
          </a:stretch>
        </p:blipFill>
        <p:spPr>
          <a:xfrm>
            <a:off x="6887280" y="1639319"/>
            <a:ext cx="417492" cy="417492"/>
          </a:xfrm>
          <a:prstGeom prst="rect">
            <a:avLst/>
          </a:prstGeom>
        </p:spPr>
      </p:pic>
      <p:sp>
        <p:nvSpPr>
          <p:cNvPr id="90" name="Oval 89"/>
          <p:cNvSpPr/>
          <p:nvPr/>
        </p:nvSpPr>
        <p:spPr>
          <a:xfrm>
            <a:off x="2444113" y="4284087"/>
            <a:ext cx="206720" cy="205740"/>
          </a:xfrm>
          <a:prstGeom prst="ellips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fontAlgn="auto">
              <a:spcBef>
                <a:spcPts val="0"/>
              </a:spcBef>
              <a:spcAft>
                <a:spcPts val="0"/>
              </a:spcAft>
              <a:defRPr/>
            </a:pPr>
            <a:endParaRPr lang="en-US" sz="1350" kern="0">
              <a:solidFill>
                <a:srgbClr val="444444"/>
              </a:solidFill>
              <a:latin typeface="Museo Sans For Dell" panose="02000000000000000000" pitchFamily="2" charset="0"/>
              <a:ea typeface="方正准圆简体" panose="03000509000000000000" pitchFamily="65" charset="-122"/>
            </a:endParaRPr>
          </a:p>
        </p:txBody>
      </p:sp>
      <p:sp>
        <p:nvSpPr>
          <p:cNvPr id="91" name="TextBox 90"/>
          <p:cNvSpPr txBox="1"/>
          <p:nvPr/>
        </p:nvSpPr>
        <p:spPr>
          <a:xfrm>
            <a:off x="2376421" y="4259909"/>
            <a:ext cx="2062904" cy="450593"/>
          </a:xfrm>
          <a:prstGeom prst="rect">
            <a:avLst/>
          </a:prstGeom>
          <a:noFill/>
        </p:spPr>
        <p:txBody>
          <a:bodyPr wrap="square" rtlCol="0">
            <a:noAutofit/>
          </a:bodyPr>
          <a:lstStyle/>
          <a:p>
            <a:pPr fontAlgn="auto">
              <a:lnSpc>
                <a:spcPct val="90000"/>
              </a:lnSpc>
              <a:spcBef>
                <a:spcPts val="450"/>
              </a:spcBef>
              <a:spcAft>
                <a:spcPts val="0"/>
              </a:spcAft>
              <a:buClr>
                <a:srgbClr val="0085C3"/>
              </a:buClr>
              <a:defRPr/>
            </a:pPr>
            <a:r>
              <a:rPr lang="en-US" sz="1500" b="1" kern="0" dirty="0">
                <a:solidFill>
                  <a:sysClr val="windowText" lastClr="000000"/>
                </a:solidFill>
                <a:latin typeface="Museo Sans For Dell" panose="02000000000000000000" pitchFamily="2" charset="0"/>
                <a:ea typeface="方正准圆简体" panose="03000509000000000000" pitchFamily="65" charset="-122"/>
              </a:rPr>
              <a:t> </a:t>
            </a:r>
            <a:r>
              <a:rPr lang="en-US" sz="1500" b="1" kern="0" dirty="0">
                <a:solidFill>
                  <a:srgbClr val="FFFFFF"/>
                </a:solidFill>
                <a:latin typeface="Museo Sans For Dell" panose="02000000000000000000" pitchFamily="2" charset="0"/>
                <a:ea typeface="方正准圆简体" panose="03000509000000000000" pitchFamily="65" charset="-122"/>
              </a:rPr>
              <a:t>2 </a:t>
            </a:r>
            <a:r>
              <a:rPr lang="en-US" sz="1500" b="1" kern="0" dirty="0">
                <a:solidFill>
                  <a:sysClr val="windowText" lastClr="000000"/>
                </a:solidFill>
                <a:latin typeface="Museo Sans For Dell" panose="02000000000000000000" pitchFamily="2" charset="0"/>
                <a:ea typeface="方正准圆简体" panose="03000509000000000000" pitchFamily="65" charset="-122"/>
              </a:rPr>
              <a:t> </a:t>
            </a:r>
            <a:r>
              <a:rPr lang="en-US" sz="1200" kern="0" dirty="0">
                <a:solidFill>
                  <a:srgbClr val="000000"/>
                </a:solidFill>
                <a:latin typeface="Museo Sans For Dell" panose="02000000000000000000" pitchFamily="2" charset="0"/>
                <a:ea typeface="方正准圆简体" panose="03000509000000000000" pitchFamily="65" charset="-122"/>
              </a:rPr>
              <a:t>Enterprise Manager</a:t>
            </a:r>
            <a:r>
              <a:rPr lang="en-US" sz="1200" kern="0">
                <a:solidFill>
                  <a:srgbClr val="000000"/>
                </a:solidFill>
                <a:latin typeface="Museo Sans For Dell" panose="02000000000000000000" pitchFamily="2" charset="0"/>
                <a:ea typeface="方正准圆简体" panose="03000509000000000000" pitchFamily="65" charset="-122"/>
              </a:rPr>
              <a:t/>
            </a:r>
            <a:br>
              <a:rPr lang="en-US" sz="1200" kern="0">
                <a:solidFill>
                  <a:srgbClr val="000000"/>
                </a:solidFill>
                <a:latin typeface="Museo Sans For Dell" panose="02000000000000000000" pitchFamily="2" charset="0"/>
                <a:ea typeface="方正准圆简体" panose="03000509000000000000" pitchFamily="65" charset="-122"/>
              </a:rPr>
            </a:br>
            <a:r>
              <a:rPr lang="zh-CN" altLang="en-US" sz="1200" kern="0" smtClean="0">
                <a:solidFill>
                  <a:srgbClr val="000000"/>
                </a:solidFill>
                <a:latin typeface="Museo Sans For Dell" panose="02000000000000000000" pitchFamily="2" charset="0"/>
                <a:ea typeface="方正准圆简体" panose="03000509000000000000" pitchFamily="65" charset="-122"/>
              </a:rPr>
              <a:t>启动自动的故障转移</a:t>
            </a:r>
            <a:endParaRPr lang="en-US" sz="900" kern="0" dirty="0">
              <a:solidFill>
                <a:srgbClr val="000000"/>
              </a:solidFill>
              <a:latin typeface="Museo Sans For Dell" panose="02000000000000000000" pitchFamily="2" charset="0"/>
              <a:ea typeface="方正准圆简体" panose="03000509000000000000" pitchFamily="65" charset="-122"/>
            </a:endParaRPr>
          </a:p>
        </p:txBody>
      </p:sp>
      <p:sp>
        <p:nvSpPr>
          <p:cNvPr id="96" name="Title 1"/>
          <p:cNvSpPr txBox="1">
            <a:spLocks/>
          </p:cNvSpPr>
          <p:nvPr/>
        </p:nvSpPr>
        <p:spPr bwMode="auto">
          <a:xfrm>
            <a:off x="1336891" y="1043801"/>
            <a:ext cx="1773272" cy="437644"/>
          </a:xfrm>
          <a:prstGeom prst="roundRect">
            <a:avLst>
              <a:gd name="adj" fmla="val 2574"/>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68580" tIns="0" rIns="68580" bIns="0" numCol="1" anchor="t" anchorCtr="0" compatLnSpc="1">
            <a:prstTxWarp prst="textNoShape">
              <a:avLst/>
            </a:prstTxWarp>
            <a:spAutoFit/>
          </a:bodyPr>
          <a:lstStyle>
            <a:lvl1pPr>
              <a:defRPr sz="3200" b="0">
                <a:solidFill>
                  <a:schemeClr val="tx2"/>
                </a:solidFill>
                <a:latin typeface="Museo For Dell" pitchFamily="2" charset="0"/>
              </a:defRPr>
            </a:lvl1pPr>
          </a:lstStyle>
          <a:p>
            <a:pPr marL="0" lvl="1">
              <a:spcBef>
                <a:spcPts val="450"/>
              </a:spcBef>
            </a:pPr>
            <a:r>
              <a:rPr lang="zh-CN" altLang="en-US" sz="1200" dirty="0" smtClean="0">
                <a:solidFill>
                  <a:srgbClr val="444444">
                    <a:lumMod val="75000"/>
                  </a:srgbClr>
                </a:solidFill>
                <a:latin typeface="Museo Sans For Dell" panose="02000000000000000000" pitchFamily="2" charset="0"/>
                <a:ea typeface="方正准圆简体" panose="03000509000000000000" pitchFamily="65" charset="-122"/>
              </a:rPr>
              <a:t>专为避免单点故</a:t>
            </a:r>
            <a:r>
              <a:rPr lang="zh-CN" altLang="en-US" sz="1200" dirty="0" smtClean="0">
                <a:solidFill>
                  <a:srgbClr val="444444">
                    <a:lumMod val="75000"/>
                  </a:srgbClr>
                </a:solidFill>
                <a:latin typeface="Museo Sans For Dell" panose="02000000000000000000" pitchFamily="2" charset="0"/>
                <a:ea typeface="方正准圆简体" panose="03000509000000000000" pitchFamily="65" charset="-122"/>
              </a:rPr>
              <a:t>障</a:t>
            </a:r>
            <a:endParaRPr lang="en-US" altLang="zh-CN" sz="1200" dirty="0" smtClean="0">
              <a:solidFill>
                <a:srgbClr val="444444">
                  <a:lumMod val="75000"/>
                </a:srgbClr>
              </a:solidFill>
              <a:latin typeface="Museo Sans For Dell" panose="02000000000000000000" pitchFamily="2" charset="0"/>
              <a:ea typeface="方正准圆简体" panose="03000509000000000000" pitchFamily="65" charset="-122"/>
            </a:endParaRPr>
          </a:p>
          <a:p>
            <a:pPr marL="0" lvl="1">
              <a:spcBef>
                <a:spcPts val="450"/>
              </a:spcBef>
            </a:pPr>
            <a:r>
              <a:rPr lang="zh-CN" altLang="en-US" sz="1200" dirty="0" smtClean="0">
                <a:solidFill>
                  <a:srgbClr val="444444">
                    <a:lumMod val="75000"/>
                  </a:srgbClr>
                </a:solidFill>
                <a:latin typeface="Museo Sans For Dell" panose="02000000000000000000" pitchFamily="2" charset="0"/>
                <a:ea typeface="方正准圆简体" panose="03000509000000000000" pitchFamily="65" charset="-122"/>
              </a:rPr>
              <a:t>而</a:t>
            </a:r>
            <a:r>
              <a:rPr lang="zh-CN" altLang="en-US" sz="1200" dirty="0" smtClean="0">
                <a:solidFill>
                  <a:srgbClr val="444444">
                    <a:lumMod val="75000"/>
                  </a:srgbClr>
                </a:solidFill>
                <a:latin typeface="Museo Sans For Dell" panose="02000000000000000000" pitchFamily="2" charset="0"/>
                <a:ea typeface="方正准圆简体" panose="03000509000000000000" pitchFamily="65" charset="-122"/>
              </a:rPr>
              <a:t>设计</a:t>
            </a:r>
            <a:endParaRPr lang="en-US" sz="1200" dirty="0">
              <a:solidFill>
                <a:srgbClr val="444444">
                  <a:lumMod val="75000"/>
                </a:srgbClr>
              </a:solidFill>
              <a:latin typeface="Museo Sans For Dell" panose="02000000000000000000" pitchFamily="2" charset="0"/>
              <a:ea typeface="方正准圆简体" panose="03000509000000000000" pitchFamily="65" charset="-122"/>
            </a:endParaRPr>
          </a:p>
        </p:txBody>
      </p:sp>
      <p:pic>
        <p:nvPicPr>
          <p:cNvPr id="48" name="Picture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4089" y="1545582"/>
            <a:ext cx="608026" cy="608026"/>
          </a:xfrm>
          <a:prstGeom prst="rect">
            <a:avLst/>
          </a:prstGeom>
          <a:solidFill>
            <a:schemeClr val="tx2"/>
          </a:solidFill>
        </p:spPr>
      </p:pic>
    </p:spTree>
    <p:extLst>
      <p:ext uri="{BB962C8B-B14F-4D97-AF65-F5344CB8AC3E}">
        <p14:creationId xmlns:p14="http://schemas.microsoft.com/office/powerpoint/2010/main" val="3882970730"/>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zh-CN" altLang="en-US" sz="3600" dirty="0" smtClean="0">
                <a:ea typeface="方正准圆简体" panose="03000509000000000000" pitchFamily="65" charset="-122"/>
              </a:rPr>
              <a:t>具备自动故障转移功能的</a:t>
            </a:r>
            <a:r>
              <a:rPr lang="en-US" sz="3600" dirty="0" smtClean="0">
                <a:ea typeface="方正准圆简体" panose="03000509000000000000" pitchFamily="65" charset="-122"/>
              </a:rPr>
              <a:t>Live Volume</a:t>
            </a:r>
            <a:endParaRPr lang="en-US" sz="3600" dirty="0">
              <a:ea typeface="方正准圆简体" panose="03000509000000000000" pitchFamily="65" charset="-122"/>
            </a:endParaRPr>
          </a:p>
        </p:txBody>
      </p:sp>
      <p:sp>
        <p:nvSpPr>
          <p:cNvPr id="6" name="Content Placeholder 5"/>
          <p:cNvSpPr>
            <a:spLocks noGrp="1"/>
          </p:cNvSpPr>
          <p:nvPr>
            <p:ph sz="half" idx="1"/>
          </p:nvPr>
        </p:nvSpPr>
        <p:spPr>
          <a:xfrm>
            <a:off x="274319" y="1113343"/>
            <a:ext cx="2664823" cy="3200400"/>
          </a:xfrm>
        </p:spPr>
        <p:txBody>
          <a:bodyPr>
            <a:normAutofit/>
          </a:bodyPr>
          <a:lstStyle/>
          <a:p>
            <a:pPr marL="285750" lvl="1" indent="-285750">
              <a:spcBef>
                <a:spcPts val="600"/>
              </a:spcBef>
              <a:buClr>
                <a:schemeClr val="bg2"/>
              </a:buClr>
              <a:buFont typeface="Arial" panose="020B0604020202020204" pitchFamily="34" charset="0"/>
              <a:buChar char="•"/>
            </a:pPr>
            <a:r>
              <a:rPr lang="zh-CN" altLang="en-US" sz="1800" dirty="0" smtClean="0">
                <a:ea typeface="方正准圆简体" panose="03000509000000000000" pitchFamily="65" charset="-122"/>
              </a:rPr>
              <a:t>使用同步复制功能在两台阵列之间迁移卷</a:t>
            </a:r>
            <a:endParaRPr lang="en-US" altLang="en-US" sz="1800" dirty="0">
              <a:ea typeface="方正准圆简体" panose="03000509000000000000" pitchFamily="65" charset="-122"/>
            </a:endParaRPr>
          </a:p>
          <a:p>
            <a:pPr marL="285750" lvl="1" indent="-285750">
              <a:spcBef>
                <a:spcPts val="600"/>
              </a:spcBef>
              <a:buClr>
                <a:schemeClr val="bg2"/>
              </a:buClr>
              <a:buFont typeface="Arial" panose="020B0604020202020204" pitchFamily="34" charset="0"/>
              <a:buChar char="•"/>
            </a:pPr>
            <a:r>
              <a:rPr lang="zh-CN" altLang="en-US" sz="1800" dirty="0" smtClean="0">
                <a:ea typeface="方正准圆简体" panose="03000509000000000000" pitchFamily="65" charset="-122"/>
              </a:rPr>
              <a:t>卷自动故障转移功能使读写</a:t>
            </a:r>
            <a:r>
              <a:rPr lang="en-US" altLang="zh-CN" sz="1800" dirty="0" smtClean="0">
                <a:ea typeface="方正准圆简体" panose="03000509000000000000" pitchFamily="65" charset="-122"/>
              </a:rPr>
              <a:t>IO</a:t>
            </a:r>
            <a:r>
              <a:rPr lang="zh-CN" altLang="en-US" sz="1800" dirty="0" smtClean="0">
                <a:ea typeface="方正准圆简体" panose="03000509000000000000" pitchFamily="65" charset="-122"/>
              </a:rPr>
              <a:t>保持连续可用性，可满足最苛刻的恢复时间目标要求</a:t>
            </a:r>
            <a:endParaRPr lang="en-US" sz="1800" dirty="0">
              <a:ea typeface="方正准圆简体" panose="03000509000000000000" pitchFamily="65" charset="-122"/>
            </a:endParaRPr>
          </a:p>
          <a:p>
            <a:pPr marL="285750" lvl="1" indent="-285750">
              <a:spcBef>
                <a:spcPts val="600"/>
              </a:spcBef>
              <a:buClr>
                <a:schemeClr val="bg2"/>
              </a:buClr>
              <a:buFont typeface="Arial" panose="020B0604020202020204" pitchFamily="34" charset="0"/>
              <a:buChar char="•"/>
            </a:pPr>
            <a:r>
              <a:rPr lang="en-US" sz="1800" dirty="0" err="1" smtClean="0">
                <a:ea typeface="方正准圆简体" panose="03000509000000000000" pitchFamily="65" charset="-122"/>
              </a:rPr>
              <a:t>vMSC</a:t>
            </a:r>
            <a:r>
              <a:rPr lang="zh-CN" altLang="en-US" sz="1800" dirty="0" smtClean="0">
                <a:ea typeface="方正准圆简体" panose="03000509000000000000" pitchFamily="65" charset="-122"/>
              </a:rPr>
              <a:t>认证</a:t>
            </a:r>
            <a:endParaRPr lang="en-US" sz="1800" dirty="0">
              <a:ea typeface="方正准圆简体" panose="03000509000000000000" pitchFamily="65" charset="-122"/>
            </a:endParaRPr>
          </a:p>
          <a:p>
            <a:pPr marL="285750" lvl="1" indent="-285750">
              <a:spcBef>
                <a:spcPts val="600"/>
              </a:spcBef>
              <a:buClr>
                <a:schemeClr val="bg2"/>
              </a:buClr>
              <a:buFont typeface="Arial" panose="020B0604020202020204" pitchFamily="34" charset="0"/>
              <a:buChar char="•"/>
            </a:pPr>
            <a:r>
              <a:rPr lang="zh-CN" altLang="en-US" sz="1800" dirty="0" smtClean="0">
                <a:ea typeface="方正准圆简体" panose="03000509000000000000" pitchFamily="65" charset="-122"/>
              </a:rPr>
              <a:t>仅限于</a:t>
            </a:r>
            <a:r>
              <a:rPr lang="en-US" sz="1800" dirty="0" smtClean="0">
                <a:ea typeface="方正准圆简体" panose="03000509000000000000" pitchFamily="65" charset="-122"/>
              </a:rPr>
              <a:t>VMware </a:t>
            </a:r>
            <a:r>
              <a:rPr lang="en-US" sz="1800" dirty="0" err="1" smtClean="0">
                <a:ea typeface="方正准圆简体" panose="03000509000000000000" pitchFamily="65" charset="-122"/>
              </a:rPr>
              <a:t>vSphere</a:t>
            </a:r>
            <a:endParaRPr lang="en-US" sz="1800" dirty="0" smtClean="0">
              <a:ea typeface="方正准圆简体" panose="03000509000000000000" pitchFamily="65" charset="-122"/>
            </a:endParaRPr>
          </a:p>
          <a:p>
            <a:pPr>
              <a:lnSpc>
                <a:spcPct val="90000"/>
              </a:lnSpc>
              <a:spcBef>
                <a:spcPts val="300"/>
              </a:spcBef>
              <a:buClr>
                <a:schemeClr val="bg2"/>
              </a:buClr>
            </a:pPr>
            <a:endParaRPr lang="en-US" dirty="0">
              <a:ea typeface="方正准圆简体" panose="03000509000000000000" pitchFamily="65" charset="-122"/>
            </a:endParaRPr>
          </a:p>
        </p:txBody>
      </p:sp>
      <p:grpSp>
        <p:nvGrpSpPr>
          <p:cNvPr id="2" name="Group 1"/>
          <p:cNvGrpSpPr/>
          <p:nvPr/>
        </p:nvGrpSpPr>
        <p:grpSpPr>
          <a:xfrm>
            <a:off x="3062585" y="1722948"/>
            <a:ext cx="3075709" cy="2062845"/>
            <a:chOff x="4237961" y="1280159"/>
            <a:chExt cx="4113605" cy="2551133"/>
          </a:xfrm>
        </p:grpSpPr>
        <p:sp>
          <p:nvSpPr>
            <p:cNvPr id="4" name="Rounded Rectangle 3"/>
            <p:cNvSpPr/>
            <p:nvPr/>
          </p:nvSpPr>
          <p:spPr>
            <a:xfrm>
              <a:off x="4237961" y="1280159"/>
              <a:ext cx="4113605" cy="2437924"/>
            </a:xfrm>
            <a:prstGeom prst="roundRect">
              <a:avLst>
                <a:gd name="adj" fmla="val 3479"/>
              </a:avLst>
            </a:prstGeom>
            <a:solidFill>
              <a:srgbClr val="EFE9E5"/>
            </a:solidFill>
            <a:effectLst/>
          </p:spPr>
          <p:txBody>
            <a:bodyPr wrap="square" rtlCol="0" anchor="t">
              <a:normAutofit/>
            </a:bodyPr>
            <a:lstStyle/>
            <a:p>
              <a:pPr algn="ctr">
                <a:lnSpc>
                  <a:spcPct val="90000"/>
                </a:lnSpc>
                <a:spcBef>
                  <a:spcPts val="100"/>
                </a:spcBef>
                <a:spcAft>
                  <a:spcPts val="100"/>
                </a:spcAft>
              </a:pPr>
              <a:r>
                <a:rPr lang="en-US" sz="2000" dirty="0">
                  <a:solidFill>
                    <a:srgbClr val="FFFFFF"/>
                  </a:solidFill>
                  <a:latin typeface="Museo Sans For Dell" panose="02000000000000000000" pitchFamily="2" charset="0"/>
                  <a:ea typeface="方正准圆简体" panose="03000509000000000000" pitchFamily="65" charset="-122"/>
                </a:rPr>
                <a:t>X</a:t>
              </a:r>
              <a:endParaRPr lang="en-US" sz="2000" dirty="0" smtClean="0">
                <a:solidFill>
                  <a:srgbClr val="FF0000"/>
                </a:solidFill>
                <a:latin typeface="Museo Sans For Dell" panose="02000000000000000000" pitchFamily="2" charset="0"/>
                <a:ea typeface="方正准圆简体" panose="03000509000000000000" pitchFamily="65" charset="-122"/>
              </a:endParaRPr>
            </a:p>
          </p:txBody>
        </p:sp>
        <p:pic>
          <p:nvPicPr>
            <p:cNvPr id="7" name="Picture 6" descr="LiveVolume.png"/>
            <p:cNvPicPr>
              <a:picLocks noChangeAspect="1"/>
            </p:cNvPicPr>
            <p:nvPr/>
          </p:nvPicPr>
          <p:blipFill>
            <a:blip r:embed="rId3" cstate="print"/>
            <a:stretch>
              <a:fillRect/>
            </a:stretch>
          </p:blipFill>
          <p:spPr>
            <a:xfrm>
              <a:off x="4342064" y="1599921"/>
              <a:ext cx="3819003" cy="2056902"/>
            </a:xfrm>
            <a:prstGeom prst="rect">
              <a:avLst/>
            </a:prstGeom>
          </p:spPr>
        </p:pic>
        <p:sp>
          <p:nvSpPr>
            <p:cNvPr id="8" name="TextBox 7"/>
            <p:cNvSpPr txBox="1"/>
            <p:nvPr/>
          </p:nvSpPr>
          <p:spPr>
            <a:xfrm>
              <a:off x="5043309" y="3031970"/>
              <a:ext cx="1970849" cy="799322"/>
            </a:xfrm>
            <a:prstGeom prst="rect">
              <a:avLst/>
            </a:prstGeom>
            <a:noFill/>
          </p:spPr>
          <p:txBody>
            <a:bodyPr wrap="square" rtlCol="0">
              <a:spAutoFit/>
            </a:bodyPr>
            <a:lstStyle/>
            <a:p>
              <a:pPr algn="ctr">
                <a:spcBef>
                  <a:spcPts val="100"/>
                </a:spcBef>
                <a:spcAft>
                  <a:spcPts val="100"/>
                </a:spcAft>
                <a:buClr>
                  <a:srgbClr val="0085C3"/>
                </a:buClr>
              </a:pPr>
              <a:r>
                <a:rPr lang="zh-CN" altLang="en-US" sz="1200" dirty="0" smtClean="0">
                  <a:solidFill>
                    <a:srgbClr val="1B396A"/>
                  </a:solidFill>
                  <a:latin typeface="Museo Sans For Dell" panose="02000000000000000000" pitchFamily="2" charset="0"/>
                  <a:ea typeface="方正准圆简体" panose="03000509000000000000" pitchFamily="65" charset="-122"/>
                </a:rPr>
                <a:t>具备自动故障转移功能的同步</a:t>
              </a:r>
              <a:r>
                <a:rPr lang="en-US" altLang="zh-CN" sz="1200" dirty="0" smtClean="0">
                  <a:solidFill>
                    <a:srgbClr val="1B396A"/>
                  </a:solidFill>
                  <a:latin typeface="Museo Sans For Dell" panose="02000000000000000000" pitchFamily="2" charset="0"/>
                  <a:ea typeface="方正准圆简体" panose="03000509000000000000" pitchFamily="65" charset="-122"/>
                </a:rPr>
                <a:t>Live Volume</a:t>
              </a:r>
              <a:endParaRPr lang="en-US" sz="1200" dirty="0">
                <a:solidFill>
                  <a:srgbClr val="1B396A"/>
                </a:solidFill>
                <a:latin typeface="Museo Sans For Dell" panose="02000000000000000000" pitchFamily="2" charset="0"/>
                <a:ea typeface="方正准圆简体" panose="03000509000000000000" pitchFamily="65" charset="-122"/>
              </a:endParaRPr>
            </a:p>
          </p:txBody>
        </p:sp>
        <p:sp>
          <p:nvSpPr>
            <p:cNvPr id="9" name="TextBox 8"/>
            <p:cNvSpPr txBox="1"/>
            <p:nvPr/>
          </p:nvSpPr>
          <p:spPr>
            <a:xfrm>
              <a:off x="5185963" y="2456475"/>
              <a:ext cx="770566" cy="418692"/>
            </a:xfrm>
            <a:prstGeom prst="rect">
              <a:avLst/>
            </a:prstGeom>
            <a:noFill/>
          </p:spPr>
          <p:txBody>
            <a:bodyPr wrap="square" rtlCol="0">
              <a:spAutoFit/>
            </a:bodyPr>
            <a:lstStyle/>
            <a:p>
              <a:pPr algn="ctr">
                <a:spcBef>
                  <a:spcPts val="100"/>
                </a:spcBef>
                <a:spcAft>
                  <a:spcPts val="100"/>
                </a:spcAft>
                <a:buClr>
                  <a:srgbClr val="0085C3"/>
                </a:buClr>
              </a:pPr>
              <a:r>
                <a:rPr lang="en-US" sz="800" dirty="0" smtClean="0">
                  <a:solidFill>
                    <a:srgbClr val="FFFFFF"/>
                  </a:solidFill>
                  <a:latin typeface="Museo Sans For Dell" panose="02000000000000000000" pitchFamily="2" charset="0"/>
                  <a:ea typeface="方正准圆简体" panose="03000509000000000000" pitchFamily="65" charset="-122"/>
                </a:rPr>
                <a:t>Live Volume</a:t>
              </a:r>
            </a:p>
          </p:txBody>
        </p:sp>
        <p:sp>
          <p:nvSpPr>
            <p:cNvPr id="10" name="TextBox 9"/>
            <p:cNvSpPr txBox="1"/>
            <p:nvPr/>
          </p:nvSpPr>
          <p:spPr>
            <a:xfrm>
              <a:off x="6065259" y="2471320"/>
              <a:ext cx="770566" cy="418692"/>
            </a:xfrm>
            <a:prstGeom prst="rect">
              <a:avLst/>
            </a:prstGeom>
            <a:noFill/>
          </p:spPr>
          <p:txBody>
            <a:bodyPr wrap="square" rtlCol="0">
              <a:spAutoFit/>
            </a:bodyPr>
            <a:lstStyle/>
            <a:p>
              <a:pPr algn="ctr">
                <a:spcBef>
                  <a:spcPts val="100"/>
                </a:spcBef>
                <a:spcAft>
                  <a:spcPts val="100"/>
                </a:spcAft>
                <a:buClr>
                  <a:srgbClr val="0085C3"/>
                </a:buClr>
              </a:pPr>
              <a:r>
                <a:rPr lang="en-US" sz="800" dirty="0" smtClean="0">
                  <a:solidFill>
                    <a:srgbClr val="FFFFFF"/>
                  </a:solidFill>
                  <a:latin typeface="Museo Sans For Dell" panose="02000000000000000000" pitchFamily="2" charset="0"/>
                  <a:ea typeface="方正准圆简体" panose="03000509000000000000" pitchFamily="65" charset="-122"/>
                </a:rPr>
                <a:t>Live Volume</a:t>
              </a: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2659" y="1380915"/>
              <a:ext cx="1171499" cy="78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6"/>
            <p:cNvSpPr txBox="1">
              <a:spLocks noChangeArrowheads="1"/>
            </p:cNvSpPr>
            <p:nvPr/>
          </p:nvSpPr>
          <p:spPr bwMode="auto">
            <a:xfrm>
              <a:off x="4438649" y="1345331"/>
              <a:ext cx="1440541" cy="647069"/>
            </a:xfrm>
            <a:prstGeom prst="rect">
              <a:avLst/>
            </a:prstGeom>
            <a:noFill/>
            <a:ln w="9525">
              <a:noFill/>
              <a:miter lim="800000"/>
              <a:headEnd/>
              <a:tailEnd/>
            </a:ln>
          </p:spPr>
          <p:txBody>
            <a:bodyPr wrap="square" anchor="ctr">
              <a:prstTxWarp prst="textNoShape">
                <a:avLst/>
              </a:prstTxWarp>
              <a:spAutoFit/>
            </a:bodyPr>
            <a:lstStyle/>
            <a:p>
              <a:pPr algn="ctr"/>
              <a:r>
                <a:rPr lang="en-US" sz="1400" b="1" dirty="0" smtClean="0">
                  <a:solidFill>
                    <a:srgbClr val="1B396A"/>
                  </a:solidFill>
                  <a:latin typeface="Museo Sans For Dell" panose="02000000000000000000" pitchFamily="2" charset="0"/>
                  <a:ea typeface="方正准圆简体" panose="03000509000000000000" pitchFamily="65" charset="-122"/>
                </a:rPr>
                <a:t>Enterprise Manager</a:t>
              </a:r>
            </a:p>
          </p:txBody>
        </p:sp>
      </p:grpSp>
      <p:sp>
        <p:nvSpPr>
          <p:cNvPr id="16" name="Content Placeholder 5"/>
          <p:cNvSpPr txBox="1">
            <a:spLocks/>
          </p:cNvSpPr>
          <p:nvPr/>
        </p:nvSpPr>
        <p:spPr bwMode="auto">
          <a:xfrm>
            <a:off x="6261738" y="1108400"/>
            <a:ext cx="2664823"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3088" indent="-231775"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Courier New" panose="02070309020205020404" pitchFamily="49" charset="0"/>
              <a:buChar char="o"/>
              <a:defRPr sz="1000" baseline="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300"/>
              </a:spcBef>
              <a:spcAft>
                <a:spcPts val="0"/>
              </a:spcAft>
              <a:buClr>
                <a:srgbClr val="AAAAAA"/>
              </a:buClr>
              <a:buFont typeface="Museo For Dell 300" pitchFamily="50" charset="0"/>
              <a:buChar char="–"/>
              <a:defRPr sz="1200">
                <a:solidFill>
                  <a:schemeClr val="tx1"/>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800">
                <a:solidFill>
                  <a:schemeClr val="accent1"/>
                </a:solidFill>
                <a:latin typeface="+mn-lt"/>
              </a:defRPr>
            </a:lvl9pPr>
          </a:lstStyle>
          <a:p>
            <a:pPr marL="0" lvl="1" indent="0">
              <a:spcBef>
                <a:spcPts val="600"/>
              </a:spcBef>
              <a:buClr>
                <a:srgbClr val="444444"/>
              </a:buClr>
              <a:buFont typeface="Museo Sans For Dell" pitchFamily="2" charset="0"/>
              <a:buNone/>
            </a:pPr>
            <a:r>
              <a:rPr lang="zh-CN" altLang="en-US" sz="1800" b="1" kern="0" dirty="0" smtClean="0">
                <a:solidFill>
                  <a:srgbClr val="444444"/>
                </a:solidFill>
                <a:ea typeface="方正准圆简体" panose="03000509000000000000" pitchFamily="65" charset="-122"/>
              </a:rPr>
              <a:t>适用情境</a:t>
            </a:r>
            <a:endParaRPr lang="en-US" sz="1800" b="1" kern="0" dirty="0" smtClean="0">
              <a:solidFill>
                <a:srgbClr val="444444"/>
              </a:solidFill>
              <a:ea typeface="方正准圆简体" panose="03000509000000000000" pitchFamily="65" charset="-122"/>
            </a:endParaRPr>
          </a:p>
          <a:p>
            <a:pPr marL="285750" lvl="1" indent="-285750">
              <a:spcBef>
                <a:spcPts val="600"/>
              </a:spcBef>
              <a:buClr>
                <a:srgbClr val="444444"/>
              </a:buClr>
              <a:buFont typeface="Arial" panose="020B0604020202020204" pitchFamily="34" charset="0"/>
              <a:buChar char="•"/>
            </a:pPr>
            <a:r>
              <a:rPr lang="zh-CN" altLang="en-US" sz="1800" dirty="0" smtClean="0">
                <a:solidFill>
                  <a:srgbClr val="444444"/>
                </a:solidFill>
                <a:ea typeface="方正准圆简体" panose="03000509000000000000" pitchFamily="65" charset="-122"/>
              </a:rPr>
              <a:t>主存储故障</a:t>
            </a:r>
            <a:endParaRPr lang="en-US" altLang="zh-CN" sz="1800" dirty="0" smtClean="0">
              <a:solidFill>
                <a:srgbClr val="444444"/>
              </a:solidFill>
              <a:ea typeface="方正准圆简体" panose="03000509000000000000" pitchFamily="65" charset="-122"/>
            </a:endParaRPr>
          </a:p>
          <a:p>
            <a:pPr marL="285750" lvl="1" indent="-285750">
              <a:spcBef>
                <a:spcPts val="600"/>
              </a:spcBef>
              <a:buClr>
                <a:srgbClr val="444444"/>
              </a:buClr>
              <a:buFont typeface="Arial" panose="020B0604020202020204" pitchFamily="34" charset="0"/>
              <a:buChar char="•"/>
            </a:pPr>
            <a:r>
              <a:rPr lang="zh-CN" altLang="en-US" sz="1800" dirty="0" smtClean="0">
                <a:solidFill>
                  <a:srgbClr val="444444"/>
                </a:solidFill>
                <a:ea typeface="方正准圆简体" panose="03000509000000000000" pitchFamily="65" charset="-122"/>
              </a:rPr>
              <a:t>次存储故障</a:t>
            </a:r>
            <a:endParaRPr lang="en-US" altLang="zh-CN" sz="1800" dirty="0" smtClean="0">
              <a:solidFill>
                <a:srgbClr val="444444"/>
              </a:solidFill>
              <a:ea typeface="方正准圆简体" panose="03000509000000000000" pitchFamily="65" charset="-122"/>
            </a:endParaRPr>
          </a:p>
          <a:p>
            <a:pPr marL="285750" lvl="1" indent="-285750">
              <a:spcBef>
                <a:spcPts val="600"/>
              </a:spcBef>
              <a:buClr>
                <a:srgbClr val="444444"/>
              </a:buClr>
              <a:buFont typeface="Arial" panose="020B0604020202020204" pitchFamily="34" charset="0"/>
              <a:buChar char="•"/>
            </a:pPr>
            <a:r>
              <a:rPr lang="zh-CN" altLang="en-US" sz="1800" dirty="0" smtClean="0">
                <a:solidFill>
                  <a:srgbClr val="444444"/>
                </a:solidFill>
                <a:ea typeface="方正准圆简体" panose="03000509000000000000" pitchFamily="65" charset="-122"/>
              </a:rPr>
              <a:t>网络分区故障</a:t>
            </a:r>
            <a:endParaRPr lang="en-US" sz="1800" dirty="0">
              <a:solidFill>
                <a:srgbClr val="444444"/>
              </a:solidFill>
              <a:ea typeface="方正准圆简体" panose="03000509000000000000" pitchFamily="65" charset="-122"/>
            </a:endParaRPr>
          </a:p>
          <a:p>
            <a:pPr marL="285750" lvl="1" indent="-285750">
              <a:spcBef>
                <a:spcPts val="600"/>
              </a:spcBef>
              <a:buClr>
                <a:srgbClr val="444444"/>
              </a:buClr>
              <a:buFont typeface="Arial" panose="020B0604020202020204" pitchFamily="34" charset="0"/>
              <a:buChar char="•"/>
            </a:pPr>
            <a:r>
              <a:rPr lang="zh-CN" altLang="en-US" sz="1800" dirty="0" smtClean="0">
                <a:solidFill>
                  <a:srgbClr val="444444"/>
                </a:solidFill>
                <a:ea typeface="方正准圆简体" panose="03000509000000000000" pitchFamily="65" charset="-122"/>
              </a:rPr>
              <a:t>后台故障</a:t>
            </a:r>
            <a:endParaRPr lang="en-US" kern="0" dirty="0">
              <a:solidFill>
                <a:srgbClr val="444444"/>
              </a:solidFill>
              <a:ea typeface="方正准圆简体" panose="03000509000000000000" pitchFamily="65" charset="-122"/>
            </a:endParaRPr>
          </a:p>
        </p:txBody>
      </p:sp>
    </p:spTree>
    <p:extLst>
      <p:ext uri="{BB962C8B-B14F-4D97-AF65-F5344CB8AC3E}">
        <p14:creationId xmlns:p14="http://schemas.microsoft.com/office/powerpoint/2010/main" val="525149958"/>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600" smtClean="0">
                <a:ea typeface="方正准圆简体" panose="03000509000000000000" pitchFamily="65" charset="-122"/>
              </a:rPr>
              <a:t>增强的数据压缩技术</a:t>
            </a:r>
            <a:endParaRPr lang="en-US" sz="3600" dirty="0">
              <a:ea typeface="方正准圆简体" panose="03000509000000000000" pitchFamily="65" charset="-122"/>
            </a:endParaRPr>
          </a:p>
        </p:txBody>
      </p:sp>
      <p:cxnSp>
        <p:nvCxnSpPr>
          <p:cNvPr id="63" name="Straight Connector 62"/>
          <p:cNvCxnSpPr/>
          <p:nvPr/>
        </p:nvCxnSpPr>
        <p:spPr>
          <a:xfrm>
            <a:off x="4392463" y="1044689"/>
            <a:ext cx="0" cy="374904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571045" y="1097620"/>
            <a:ext cx="3788667" cy="341632"/>
          </a:xfrm>
          <a:prstGeom prst="rect">
            <a:avLst/>
          </a:prstGeom>
          <a:solidFill>
            <a:schemeClr val="accent4"/>
          </a:solidFill>
        </p:spPr>
        <p:txBody>
          <a:bodyPr wrap="square" rtlCol="0">
            <a:spAutoFit/>
          </a:bodyPr>
          <a:lstStyle/>
          <a:p>
            <a:pPr algn="ctr">
              <a:lnSpc>
                <a:spcPct val="90000"/>
              </a:lnSpc>
              <a:spcBef>
                <a:spcPts val="600"/>
              </a:spcBef>
              <a:spcAft>
                <a:spcPts val="0"/>
              </a:spcAft>
              <a:buClr>
                <a:schemeClr val="bg1"/>
              </a:buClr>
            </a:pPr>
            <a:r>
              <a:rPr lang="zh-CN" altLang="en-US" sz="1800" b="1" smtClean="0">
                <a:solidFill>
                  <a:schemeClr val="bg2"/>
                </a:solidFill>
                <a:latin typeface="Museo Sans For Dell" panose="02000000000000000000" pitchFamily="2" charset="0"/>
                <a:ea typeface="方正准圆简体" panose="03000509000000000000" pitchFamily="65" charset="-122"/>
              </a:rPr>
              <a:t>能够进一步节省容量</a:t>
            </a:r>
            <a:endParaRPr lang="en-US" sz="1800" b="1" dirty="0" smtClean="0">
              <a:solidFill>
                <a:schemeClr val="bg2"/>
              </a:solidFill>
              <a:latin typeface="Museo Sans For Dell" panose="02000000000000000000" pitchFamily="2" charset="0"/>
              <a:ea typeface="方正准圆简体" panose="03000509000000000000" pitchFamily="65" charset="-122"/>
            </a:endParaRPr>
          </a:p>
        </p:txBody>
      </p:sp>
      <p:graphicFrame>
        <p:nvGraphicFramePr>
          <p:cNvPr id="65" name="Table 64"/>
          <p:cNvGraphicFramePr>
            <a:graphicFrameLocks noGrp="1"/>
          </p:cNvGraphicFramePr>
          <p:nvPr>
            <p:extLst>
              <p:ext uri="{D42A27DB-BD31-4B8C-83A1-F6EECF244321}">
                <p14:modId xmlns:p14="http://schemas.microsoft.com/office/powerpoint/2010/main" val="470337304"/>
              </p:ext>
            </p:extLst>
          </p:nvPr>
        </p:nvGraphicFramePr>
        <p:xfrm>
          <a:off x="4775685" y="2166141"/>
          <a:ext cx="3564610" cy="2123440"/>
        </p:xfrm>
        <a:graphic>
          <a:graphicData uri="http://schemas.openxmlformats.org/drawingml/2006/table">
            <a:tbl>
              <a:tblPr firstRow="1" bandRow="1">
                <a:tableStyleId>{5C22544A-7EE6-4342-B048-85BDC9FD1C3A}</a:tableStyleId>
              </a:tblPr>
              <a:tblGrid>
                <a:gridCol w="2271597"/>
                <a:gridCol w="1293013"/>
              </a:tblGrid>
              <a:tr h="370840">
                <a:tc>
                  <a:txBody>
                    <a:bodyPr/>
                    <a:lstStyle/>
                    <a:p>
                      <a:pPr algn="ctr"/>
                      <a:r>
                        <a:rPr lang="zh-CN" altLang="en-US" sz="1400" kern="1200" baseline="0" dirty="0" smtClean="0">
                          <a:solidFill>
                            <a:schemeClr val="tx1"/>
                          </a:solidFill>
                          <a:latin typeface="Museo Sans For Dell" panose="02000000000000000000" pitchFamily="2" charset="0"/>
                          <a:ea typeface="方正准圆简体" panose="03000509000000000000" pitchFamily="65" charset="-122"/>
                          <a:cs typeface="+mn-cs"/>
                        </a:rPr>
                        <a:t>应用</a:t>
                      </a:r>
                      <a:endParaRPr lang="en-US" sz="1400" kern="1200" baseline="0" dirty="0">
                        <a:solidFill>
                          <a:schemeClr val="tx1"/>
                        </a:solidFill>
                        <a:latin typeface="Museo Sans For Dell" panose="02000000000000000000" pitchFamily="2" charset="0"/>
                        <a:ea typeface="方正准圆简体" panose="03000509000000000000" pitchFamily="65" charset="-122"/>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a:r>
                        <a:rPr lang="zh-CN" altLang="en-US" sz="1400" kern="1200" baseline="0" smtClean="0">
                          <a:solidFill>
                            <a:schemeClr val="tx1"/>
                          </a:solidFill>
                          <a:latin typeface="Museo Sans For Dell" panose="02000000000000000000" pitchFamily="2" charset="0"/>
                          <a:ea typeface="方正准圆简体" panose="03000509000000000000" pitchFamily="65" charset="-122"/>
                          <a:cs typeface="+mn-cs"/>
                        </a:rPr>
                        <a:t>最多可节省</a:t>
                      </a:r>
                      <a:r>
                        <a:rPr lang="en-US" sz="1400" kern="1200" baseline="0" smtClean="0">
                          <a:solidFill>
                            <a:schemeClr val="tx1"/>
                          </a:solidFill>
                          <a:latin typeface="Museo Sans For Dell" panose="02000000000000000000" pitchFamily="2" charset="0"/>
                          <a:ea typeface="方正准圆简体" panose="03000509000000000000" pitchFamily="65" charset="-122"/>
                          <a:cs typeface="+mn-cs"/>
                        </a:rPr>
                        <a:t>…</a:t>
                      </a:r>
                      <a:endParaRPr lang="en-US" sz="1400" kern="1200" baseline="0" dirty="0">
                        <a:solidFill>
                          <a:schemeClr val="tx1"/>
                        </a:solidFill>
                        <a:latin typeface="Museo Sans For Dell" panose="02000000000000000000" pitchFamily="2" charset="0"/>
                        <a:ea typeface="方正准圆简体" panose="03000509000000000000" pitchFamily="65" charset="-122"/>
                        <a:cs typeface="+mn-cs"/>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r>
              <a:tr h="370840">
                <a:tc>
                  <a:txBody>
                    <a:bodyPr/>
                    <a:lstStyle/>
                    <a:p>
                      <a:r>
                        <a:rPr lang="en-US" sz="1800" b="1" kern="1200" baseline="0" dirty="0" smtClean="0">
                          <a:solidFill>
                            <a:schemeClr val="dk1"/>
                          </a:solidFill>
                          <a:latin typeface="Museo Sans For Dell" panose="02000000000000000000" pitchFamily="2" charset="0"/>
                          <a:ea typeface="方正准圆简体" panose="03000509000000000000" pitchFamily="65" charset="-122"/>
                          <a:cs typeface="+mn-cs"/>
                        </a:rPr>
                        <a:t>VMware</a:t>
                      </a:r>
                      <a:endParaRPr lang="en-US" sz="1800" b="1" kern="1200" baseline="0" dirty="0">
                        <a:solidFill>
                          <a:schemeClr val="dk1"/>
                        </a:solidFill>
                        <a:latin typeface="Museo Sans For Dell" panose="02000000000000000000" pitchFamily="2" charset="0"/>
                        <a:ea typeface="方正准圆简体" panose="03000509000000000000" pitchFamily="65" charset="-122"/>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r>
                        <a:rPr lang="en-US" sz="1800" b="1" kern="1200" baseline="0" dirty="0" smtClean="0">
                          <a:solidFill>
                            <a:schemeClr val="dk1"/>
                          </a:solidFill>
                          <a:latin typeface="Museo Sans For Dell" panose="02000000000000000000" pitchFamily="2" charset="0"/>
                          <a:ea typeface="方正准圆简体" panose="03000509000000000000" pitchFamily="65" charset="-122"/>
                          <a:cs typeface="+mn-cs"/>
                        </a:rPr>
                        <a:t>52.47%</a:t>
                      </a:r>
                      <a:endParaRPr lang="en-US" sz="1800" b="1" kern="1200" baseline="0" dirty="0">
                        <a:solidFill>
                          <a:schemeClr val="dk1"/>
                        </a:solidFill>
                        <a:latin typeface="Museo Sans For Dell" panose="02000000000000000000" pitchFamily="2" charset="0"/>
                        <a:ea typeface="方正准圆简体" panose="03000509000000000000" pitchFamily="65" charset="-122"/>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r>
              <a:tr h="370840">
                <a:tc>
                  <a:txBody>
                    <a:bodyPr/>
                    <a:lstStyle/>
                    <a:p>
                      <a:r>
                        <a:rPr lang="en-US" sz="1800" b="1" kern="1200" baseline="0" dirty="0" smtClean="0">
                          <a:solidFill>
                            <a:schemeClr val="dk1"/>
                          </a:solidFill>
                          <a:latin typeface="Museo Sans For Dell" panose="02000000000000000000" pitchFamily="2" charset="0"/>
                          <a:ea typeface="方正准圆简体" panose="03000509000000000000" pitchFamily="65" charset="-122"/>
                          <a:cs typeface="+mn-cs"/>
                        </a:rPr>
                        <a:t>Microsoft SQL</a:t>
                      </a:r>
                      <a:endParaRPr lang="en-US" sz="1800" b="1" kern="1200" baseline="0" dirty="0">
                        <a:solidFill>
                          <a:schemeClr val="dk1"/>
                        </a:solidFill>
                        <a:latin typeface="Museo Sans For Dell" panose="02000000000000000000" pitchFamily="2" charset="0"/>
                        <a:ea typeface="方正准圆简体" panose="03000509000000000000" pitchFamily="65" charset="-122"/>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tc>
                  <a:txBody>
                    <a:bodyPr/>
                    <a:lstStyle/>
                    <a:p>
                      <a:r>
                        <a:rPr lang="en-US" sz="1800" b="1" kern="1200" baseline="0" dirty="0" smtClean="0">
                          <a:solidFill>
                            <a:schemeClr val="dk1"/>
                          </a:solidFill>
                          <a:latin typeface="Museo Sans For Dell" panose="02000000000000000000" pitchFamily="2" charset="0"/>
                          <a:ea typeface="方正准圆简体" panose="03000509000000000000" pitchFamily="65" charset="-122"/>
                          <a:cs typeface="+mn-cs"/>
                        </a:rPr>
                        <a:t>93.65%</a:t>
                      </a:r>
                      <a:endParaRPr lang="en-US" sz="1800" b="1" kern="1200" baseline="0" dirty="0">
                        <a:solidFill>
                          <a:schemeClr val="dk1"/>
                        </a:solidFill>
                        <a:latin typeface="Museo Sans For Dell" panose="02000000000000000000" pitchFamily="2" charset="0"/>
                        <a:ea typeface="方正准圆简体" panose="03000509000000000000" pitchFamily="65" charset="-122"/>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3">
                        <a:lumMod val="20000"/>
                        <a:lumOff val="80000"/>
                      </a:schemeClr>
                    </a:solidFill>
                  </a:tcPr>
                </a:tc>
              </a:tr>
              <a:tr h="370840">
                <a:tc>
                  <a:txBody>
                    <a:bodyPr/>
                    <a:lstStyle/>
                    <a:p>
                      <a:r>
                        <a:rPr lang="en-US" sz="1800" b="1" kern="1200" baseline="0" dirty="0" smtClean="0">
                          <a:solidFill>
                            <a:schemeClr val="dk1"/>
                          </a:solidFill>
                          <a:latin typeface="Museo Sans For Dell" panose="02000000000000000000" pitchFamily="2" charset="0"/>
                          <a:ea typeface="方正准圆简体" panose="03000509000000000000" pitchFamily="65" charset="-122"/>
                          <a:cs typeface="+mn-cs"/>
                        </a:rPr>
                        <a:t>Microsoft Hyper-V</a:t>
                      </a:r>
                      <a:endParaRPr lang="en-US" sz="1800" b="1" kern="1200" baseline="0" dirty="0">
                        <a:solidFill>
                          <a:schemeClr val="dk1"/>
                        </a:solidFill>
                        <a:latin typeface="Museo Sans For Dell" panose="02000000000000000000" pitchFamily="2" charset="0"/>
                        <a:ea typeface="方正准圆简体" panose="03000509000000000000" pitchFamily="65" charset="-122"/>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r>
                        <a:rPr lang="en-US" sz="1800" b="1" kern="1200" baseline="0" dirty="0" smtClean="0">
                          <a:solidFill>
                            <a:schemeClr val="dk1"/>
                          </a:solidFill>
                          <a:latin typeface="Museo Sans For Dell" panose="02000000000000000000" pitchFamily="2" charset="0"/>
                          <a:ea typeface="方正准圆简体" panose="03000509000000000000" pitchFamily="65" charset="-122"/>
                          <a:cs typeface="+mn-cs"/>
                        </a:rPr>
                        <a:t>39.85%</a:t>
                      </a:r>
                      <a:endParaRPr lang="en-US" sz="1800" b="1" kern="1200" baseline="0" dirty="0">
                        <a:solidFill>
                          <a:schemeClr val="dk1"/>
                        </a:solidFill>
                        <a:latin typeface="Museo Sans For Dell" panose="02000000000000000000" pitchFamily="2" charset="0"/>
                        <a:ea typeface="方正准圆简体" panose="03000509000000000000" pitchFamily="65" charset="-122"/>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r>
              <a:tr h="441121">
                <a:tc>
                  <a:txBody>
                    <a:bodyPr/>
                    <a:lstStyle/>
                    <a:p>
                      <a:r>
                        <a:rPr lang="en-US" sz="1800" b="1" kern="1200" baseline="0" dirty="0" err="1" smtClean="0">
                          <a:solidFill>
                            <a:schemeClr val="dk1"/>
                          </a:solidFill>
                          <a:latin typeface="Museo Sans For Dell" panose="02000000000000000000" pitchFamily="2" charset="0"/>
                          <a:ea typeface="方正准圆简体" panose="03000509000000000000" pitchFamily="65" charset="-122"/>
                          <a:cs typeface="+mn-cs"/>
                        </a:rPr>
                        <a:t>ESXi</a:t>
                      </a:r>
                      <a:r>
                        <a:rPr lang="en-US" sz="1800" b="1" kern="1200" baseline="0" dirty="0" smtClean="0">
                          <a:solidFill>
                            <a:schemeClr val="dk1"/>
                          </a:solidFill>
                          <a:latin typeface="Museo Sans For Dell" panose="02000000000000000000" pitchFamily="2" charset="0"/>
                          <a:ea typeface="方正准圆简体" panose="03000509000000000000" pitchFamily="65" charset="-122"/>
                          <a:cs typeface="+mn-cs"/>
                        </a:rPr>
                        <a:t> Virtual Machines</a:t>
                      </a:r>
                      <a:endParaRPr lang="en-US" sz="1800" b="1" kern="1200" baseline="0" dirty="0">
                        <a:solidFill>
                          <a:schemeClr val="dk1"/>
                        </a:solidFill>
                        <a:latin typeface="Museo Sans For Dell" panose="02000000000000000000" pitchFamily="2" charset="0"/>
                        <a:ea typeface="方正准圆简体" panose="03000509000000000000" pitchFamily="65" charset="-122"/>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c>
                  <a:txBody>
                    <a:bodyPr/>
                    <a:lstStyle/>
                    <a:p>
                      <a:r>
                        <a:rPr lang="en-US" sz="1800" b="1" kern="1200" baseline="0" dirty="0" smtClean="0">
                          <a:solidFill>
                            <a:schemeClr val="dk1"/>
                          </a:solidFill>
                          <a:latin typeface="Museo Sans For Dell" panose="02000000000000000000" pitchFamily="2" charset="0"/>
                          <a:ea typeface="方正准圆简体" panose="03000509000000000000" pitchFamily="65" charset="-122"/>
                          <a:cs typeface="+mn-cs"/>
                        </a:rPr>
                        <a:t>40.93%</a:t>
                      </a:r>
                      <a:endParaRPr lang="en-US" sz="1800" b="1" kern="1200" baseline="0" dirty="0">
                        <a:solidFill>
                          <a:schemeClr val="dk1"/>
                        </a:solidFill>
                        <a:latin typeface="Museo Sans For Dell" panose="02000000000000000000" pitchFamily="2" charset="0"/>
                        <a:ea typeface="方正准圆简体" panose="03000509000000000000" pitchFamily="65" charset="-122"/>
                        <a:cs typeface="+mn-cs"/>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tx1"/>
                    </a:solidFill>
                  </a:tcPr>
                </a:tc>
              </a:tr>
            </a:tbl>
          </a:graphicData>
        </a:graphic>
      </p:graphicFrame>
      <p:sp>
        <p:nvSpPr>
          <p:cNvPr id="5" name="TextBox 4"/>
          <p:cNvSpPr txBox="1"/>
          <p:nvPr/>
        </p:nvSpPr>
        <p:spPr>
          <a:xfrm>
            <a:off x="471744" y="1097620"/>
            <a:ext cx="3702682" cy="341632"/>
          </a:xfrm>
          <a:prstGeom prst="rect">
            <a:avLst/>
          </a:prstGeom>
          <a:solidFill>
            <a:schemeClr val="accent4"/>
          </a:solidFill>
        </p:spPr>
        <p:txBody>
          <a:bodyPr wrap="square" rtlCol="0">
            <a:spAutoFit/>
          </a:bodyPr>
          <a:lstStyle/>
          <a:p>
            <a:pPr algn="ctr">
              <a:lnSpc>
                <a:spcPct val="90000"/>
              </a:lnSpc>
              <a:spcBef>
                <a:spcPts val="600"/>
              </a:spcBef>
              <a:spcAft>
                <a:spcPts val="0"/>
              </a:spcAft>
              <a:buClr>
                <a:schemeClr val="bg1"/>
              </a:buClr>
            </a:pPr>
            <a:r>
              <a:rPr lang="zh-CN" altLang="en-US" sz="1800" b="1" smtClean="0">
                <a:solidFill>
                  <a:schemeClr val="bg2"/>
                </a:solidFill>
                <a:latin typeface="Museo Sans For Dell" panose="02000000000000000000" pitchFamily="2" charset="0"/>
                <a:ea typeface="方正准圆简体" panose="03000509000000000000" pitchFamily="65" charset="-122"/>
              </a:rPr>
              <a:t>应用到更多配置上</a:t>
            </a:r>
            <a:endParaRPr lang="en-US" sz="1800" b="1" dirty="0" smtClean="0">
              <a:solidFill>
                <a:schemeClr val="bg2"/>
              </a:solidFill>
              <a:latin typeface="Museo Sans For Dell" panose="02000000000000000000" pitchFamily="2" charset="0"/>
              <a:ea typeface="方正准圆简体" panose="03000509000000000000" pitchFamily="65" charset="-122"/>
            </a:endParaRPr>
          </a:p>
        </p:txBody>
      </p:sp>
      <p:sp>
        <p:nvSpPr>
          <p:cNvPr id="49" name="TextBox 48"/>
          <p:cNvSpPr txBox="1"/>
          <p:nvPr/>
        </p:nvSpPr>
        <p:spPr>
          <a:xfrm>
            <a:off x="471744" y="4359016"/>
            <a:ext cx="3996607" cy="480131"/>
          </a:xfrm>
          <a:prstGeom prst="rect">
            <a:avLst/>
          </a:prstGeom>
          <a:noFill/>
        </p:spPr>
        <p:txBody>
          <a:bodyPr wrap="none" rtlCol="0">
            <a:spAutoFit/>
          </a:bodyPr>
          <a:lstStyle/>
          <a:p>
            <a:pPr marL="285750" indent="-285750">
              <a:lnSpc>
                <a:spcPct val="90000"/>
              </a:lnSpc>
              <a:spcBef>
                <a:spcPts val="0"/>
              </a:spcBef>
              <a:spcAft>
                <a:spcPts val="0"/>
              </a:spcAft>
              <a:buClr>
                <a:schemeClr val="bg1"/>
              </a:buClr>
              <a:buFont typeface="Wingdings" panose="05000000000000000000" pitchFamily="2" charset="2"/>
              <a:buChar char="ü"/>
            </a:pPr>
            <a:r>
              <a:rPr lang="zh-CN" altLang="en-US" sz="1400" b="1" smtClean="0">
                <a:solidFill>
                  <a:schemeClr val="bg2"/>
                </a:solidFill>
                <a:latin typeface="Museo Sans For Dell" panose="02000000000000000000" pitchFamily="2" charset="0"/>
                <a:ea typeface="方正准圆简体" panose="03000509000000000000" pitchFamily="65" charset="-122"/>
              </a:rPr>
              <a:t>作</a:t>
            </a:r>
            <a:r>
              <a:rPr lang="zh-CN" altLang="en-US" sz="1400" b="1">
                <a:solidFill>
                  <a:schemeClr val="bg2"/>
                </a:solidFill>
                <a:latin typeface="Museo Sans For Dell" panose="02000000000000000000" pitchFamily="2" charset="0"/>
                <a:ea typeface="方正准圆简体" panose="03000509000000000000" pitchFamily="65" charset="-122"/>
              </a:rPr>
              <a:t>用于最低层级的存储</a:t>
            </a:r>
            <a:r>
              <a:rPr lang="en-US" sz="1400" b="1">
                <a:solidFill>
                  <a:schemeClr val="bg2"/>
                </a:solidFill>
                <a:latin typeface="Museo Sans For Dell" panose="02000000000000000000" pitchFamily="2" charset="0"/>
                <a:ea typeface="方正准圆简体" panose="03000509000000000000" pitchFamily="65" charset="-122"/>
              </a:rPr>
              <a:t>(</a:t>
            </a:r>
            <a:r>
              <a:rPr lang="zh-CN" altLang="en-US" sz="1400" b="1">
                <a:solidFill>
                  <a:schemeClr val="bg2"/>
                </a:solidFill>
                <a:latin typeface="Museo Sans For Dell" panose="02000000000000000000" pitchFamily="2" charset="0"/>
                <a:ea typeface="方正准圆简体" panose="03000509000000000000" pitchFamily="65" charset="-122"/>
              </a:rPr>
              <a:t>固态硬盘或传统硬盘</a:t>
            </a:r>
            <a:r>
              <a:rPr lang="en-US" sz="1400" b="1">
                <a:solidFill>
                  <a:schemeClr val="bg2"/>
                </a:solidFill>
                <a:latin typeface="Museo Sans For Dell" panose="02000000000000000000" pitchFamily="2" charset="0"/>
                <a:ea typeface="方正准圆简体" panose="03000509000000000000" pitchFamily="65" charset="-122"/>
              </a:rPr>
              <a:t>)</a:t>
            </a:r>
            <a:endParaRPr lang="en-US" sz="1400" b="1" dirty="0">
              <a:solidFill>
                <a:schemeClr val="bg2"/>
              </a:solidFill>
              <a:latin typeface="Museo Sans For Dell" panose="02000000000000000000" pitchFamily="2" charset="0"/>
              <a:ea typeface="方正准圆简体" panose="03000509000000000000" pitchFamily="65" charset="-122"/>
            </a:endParaRPr>
          </a:p>
          <a:p>
            <a:pPr marL="285750" indent="-285750">
              <a:lnSpc>
                <a:spcPct val="90000"/>
              </a:lnSpc>
              <a:spcBef>
                <a:spcPts val="0"/>
              </a:spcBef>
              <a:spcAft>
                <a:spcPts val="0"/>
              </a:spcAft>
              <a:buClr>
                <a:schemeClr val="bg1"/>
              </a:buClr>
              <a:buFont typeface="Wingdings" panose="05000000000000000000" pitchFamily="2" charset="2"/>
              <a:buChar char="ü"/>
            </a:pPr>
            <a:r>
              <a:rPr lang="zh-CN" altLang="en-US" sz="1400" b="1">
                <a:solidFill>
                  <a:schemeClr val="bg2"/>
                </a:solidFill>
                <a:latin typeface="Museo Sans For Dell" panose="02000000000000000000" pitchFamily="2" charset="0"/>
                <a:ea typeface="方正准圆简体" panose="03000509000000000000" pitchFamily="65" charset="-122"/>
              </a:rPr>
              <a:t>易于</a:t>
            </a:r>
            <a:r>
              <a:rPr lang="en-US" sz="1400" b="1">
                <a:solidFill>
                  <a:schemeClr val="bg2"/>
                </a:solidFill>
                <a:latin typeface="Museo Sans For Dell" panose="02000000000000000000" pitchFamily="2" charset="0"/>
                <a:ea typeface="方正准圆简体" panose="03000509000000000000" pitchFamily="65" charset="-122"/>
              </a:rPr>
              <a:t>“</a:t>
            </a:r>
            <a:r>
              <a:rPr lang="zh-CN" altLang="en-US" sz="1400" b="1">
                <a:solidFill>
                  <a:schemeClr val="bg2"/>
                </a:solidFill>
                <a:latin typeface="Museo Sans For Dell" panose="02000000000000000000" pitchFamily="2" charset="0"/>
                <a:ea typeface="方正准圆简体" panose="03000509000000000000" pitchFamily="65" charset="-122"/>
              </a:rPr>
              <a:t>开启</a:t>
            </a:r>
            <a:r>
              <a:rPr lang="en-US" sz="1400" b="1">
                <a:solidFill>
                  <a:schemeClr val="bg2"/>
                </a:solidFill>
                <a:latin typeface="Museo Sans For Dell" panose="02000000000000000000" pitchFamily="2" charset="0"/>
                <a:ea typeface="方正准圆简体" panose="03000509000000000000" pitchFamily="65" charset="-122"/>
              </a:rPr>
              <a:t>/</a:t>
            </a:r>
            <a:r>
              <a:rPr lang="zh-CN" altLang="en-US" sz="1400" b="1">
                <a:solidFill>
                  <a:schemeClr val="bg2"/>
                </a:solidFill>
                <a:latin typeface="Museo Sans For Dell" panose="02000000000000000000" pitchFamily="2" charset="0"/>
                <a:ea typeface="方正准圆简体" panose="03000509000000000000" pitchFamily="65" charset="-122"/>
              </a:rPr>
              <a:t>关闭</a:t>
            </a:r>
            <a:r>
              <a:rPr lang="en-US" sz="1400" b="1">
                <a:solidFill>
                  <a:schemeClr val="bg2"/>
                </a:solidFill>
                <a:latin typeface="Museo Sans For Dell" panose="02000000000000000000" pitchFamily="2" charset="0"/>
                <a:ea typeface="方正准圆简体" panose="03000509000000000000" pitchFamily="65" charset="-122"/>
              </a:rPr>
              <a:t>”</a:t>
            </a:r>
            <a:r>
              <a:rPr lang="zh-CN" altLang="en-US" sz="1400" b="1">
                <a:solidFill>
                  <a:schemeClr val="bg2"/>
                </a:solidFill>
                <a:latin typeface="Museo Sans For Dell" panose="02000000000000000000" pitchFamily="2" charset="0"/>
                <a:ea typeface="方正准圆简体" panose="03000509000000000000" pitchFamily="65" charset="-122"/>
              </a:rPr>
              <a:t>，可在卷上做出灵活选择</a:t>
            </a:r>
            <a:endParaRPr lang="en-US" sz="1400" b="1" dirty="0">
              <a:solidFill>
                <a:schemeClr val="bg2"/>
              </a:solidFill>
              <a:latin typeface="Museo Sans For Dell" panose="02000000000000000000" pitchFamily="2" charset="0"/>
              <a:ea typeface="方正准圆简体" panose="03000509000000000000" pitchFamily="65" charset="-122"/>
            </a:endParaRPr>
          </a:p>
        </p:txBody>
      </p:sp>
      <p:sp>
        <p:nvSpPr>
          <p:cNvPr id="50" name="Rectangle 49"/>
          <p:cNvSpPr/>
          <p:nvPr/>
        </p:nvSpPr>
        <p:spPr>
          <a:xfrm>
            <a:off x="598217" y="1518940"/>
            <a:ext cx="3449736" cy="313932"/>
          </a:xfrm>
          <a:prstGeom prst="rect">
            <a:avLst/>
          </a:prstGeom>
          <a:solidFill>
            <a:schemeClr val="tx2">
              <a:lumMod val="85000"/>
            </a:schemeClr>
          </a:solidFill>
        </p:spPr>
        <p:txBody>
          <a:bodyPr wrap="square">
            <a:spAutoFit/>
          </a:bodyPr>
          <a:lstStyle/>
          <a:p>
            <a:pPr algn="ctr">
              <a:lnSpc>
                <a:spcPct val="90000"/>
              </a:lnSpc>
              <a:spcBef>
                <a:spcPts val="600"/>
              </a:spcBef>
              <a:spcAft>
                <a:spcPts val="0"/>
              </a:spcAft>
              <a:buClr>
                <a:schemeClr val="bg1"/>
              </a:buClr>
            </a:pPr>
            <a:r>
              <a:rPr lang="zh-CN" altLang="en-US" sz="1600" b="1" smtClean="0">
                <a:solidFill>
                  <a:schemeClr val="bg2"/>
                </a:solidFill>
                <a:latin typeface="Museo Sans For Dell" panose="02000000000000000000" pitchFamily="2" charset="0"/>
                <a:ea typeface="方正准圆简体" panose="03000509000000000000" pitchFamily="65" charset="-122"/>
              </a:rPr>
              <a:t>全闪存阵列</a:t>
            </a:r>
            <a:endParaRPr lang="en-US" sz="1600" b="1" dirty="0">
              <a:solidFill>
                <a:schemeClr val="bg2"/>
              </a:solidFill>
              <a:latin typeface="Museo Sans For Dell" panose="02000000000000000000" pitchFamily="2" charset="0"/>
              <a:ea typeface="方正准圆简体" panose="03000509000000000000" pitchFamily="65" charset="-122"/>
            </a:endParaRPr>
          </a:p>
        </p:txBody>
      </p:sp>
      <p:sp>
        <p:nvSpPr>
          <p:cNvPr id="51" name="Rectangle 50"/>
          <p:cNvSpPr/>
          <p:nvPr/>
        </p:nvSpPr>
        <p:spPr>
          <a:xfrm>
            <a:off x="598218" y="2862667"/>
            <a:ext cx="1683460" cy="313932"/>
          </a:xfrm>
          <a:prstGeom prst="rect">
            <a:avLst/>
          </a:prstGeom>
          <a:solidFill>
            <a:schemeClr val="tx2">
              <a:lumMod val="85000"/>
            </a:schemeClr>
          </a:solidFill>
        </p:spPr>
        <p:txBody>
          <a:bodyPr wrap="square">
            <a:spAutoFit/>
          </a:bodyPr>
          <a:lstStyle/>
          <a:p>
            <a:pPr algn="ctr">
              <a:lnSpc>
                <a:spcPct val="90000"/>
              </a:lnSpc>
              <a:spcBef>
                <a:spcPts val="600"/>
              </a:spcBef>
              <a:spcAft>
                <a:spcPts val="0"/>
              </a:spcAft>
              <a:buClr>
                <a:schemeClr val="bg1"/>
              </a:buClr>
            </a:pPr>
            <a:r>
              <a:rPr lang="zh-CN" altLang="en-US" sz="1600" b="1" smtClean="0">
                <a:solidFill>
                  <a:schemeClr val="bg2"/>
                </a:solidFill>
                <a:latin typeface="Museo Sans For Dell" panose="02000000000000000000" pitchFamily="2" charset="0"/>
                <a:ea typeface="方正准圆简体" panose="03000509000000000000" pitchFamily="65" charset="-122"/>
              </a:rPr>
              <a:t>混合式阵列</a:t>
            </a:r>
            <a:endParaRPr lang="en-US" sz="1600" b="1" dirty="0">
              <a:solidFill>
                <a:schemeClr val="bg2"/>
              </a:solidFill>
              <a:latin typeface="Museo Sans For Dell" panose="02000000000000000000" pitchFamily="2" charset="0"/>
              <a:ea typeface="方正准圆简体" panose="03000509000000000000" pitchFamily="65" charset="-122"/>
            </a:endParaRPr>
          </a:p>
        </p:txBody>
      </p:sp>
      <p:sp>
        <p:nvSpPr>
          <p:cNvPr id="52" name="Rectangle 51"/>
          <p:cNvSpPr/>
          <p:nvPr/>
        </p:nvSpPr>
        <p:spPr>
          <a:xfrm>
            <a:off x="2432807" y="2862667"/>
            <a:ext cx="1615146" cy="313932"/>
          </a:xfrm>
          <a:prstGeom prst="rect">
            <a:avLst/>
          </a:prstGeom>
          <a:solidFill>
            <a:schemeClr val="tx2">
              <a:lumMod val="85000"/>
            </a:schemeClr>
          </a:solidFill>
        </p:spPr>
        <p:txBody>
          <a:bodyPr wrap="square">
            <a:spAutoFit/>
          </a:bodyPr>
          <a:lstStyle/>
          <a:p>
            <a:pPr algn="ctr">
              <a:lnSpc>
                <a:spcPct val="90000"/>
              </a:lnSpc>
              <a:spcBef>
                <a:spcPts val="600"/>
              </a:spcBef>
              <a:spcAft>
                <a:spcPts val="0"/>
              </a:spcAft>
              <a:buClr>
                <a:schemeClr val="bg1"/>
              </a:buClr>
            </a:pPr>
            <a:r>
              <a:rPr lang="zh-CN" altLang="en-US" sz="1600" b="1" smtClean="0">
                <a:solidFill>
                  <a:schemeClr val="bg2"/>
                </a:solidFill>
                <a:latin typeface="Museo Sans For Dell" panose="02000000000000000000" pitchFamily="2" charset="0"/>
                <a:ea typeface="方正准圆简体" panose="03000509000000000000" pitchFamily="65" charset="-122"/>
              </a:rPr>
              <a:t>传统硬盘阵列</a:t>
            </a:r>
            <a:endParaRPr lang="en-US" sz="1600" b="1" dirty="0">
              <a:solidFill>
                <a:schemeClr val="bg2"/>
              </a:solidFill>
              <a:latin typeface="Museo Sans For Dell" panose="02000000000000000000" pitchFamily="2" charset="0"/>
              <a:ea typeface="方正准圆简体" panose="03000509000000000000" pitchFamily="65" charset="-122"/>
            </a:endParaRPr>
          </a:p>
        </p:txBody>
      </p:sp>
      <p:grpSp>
        <p:nvGrpSpPr>
          <p:cNvPr id="73" name="Group 72"/>
          <p:cNvGrpSpPr/>
          <p:nvPr/>
        </p:nvGrpSpPr>
        <p:grpSpPr>
          <a:xfrm>
            <a:off x="2572981" y="3316855"/>
            <a:ext cx="1374198" cy="953843"/>
            <a:chOff x="2494618" y="3122220"/>
            <a:chExt cx="1374198" cy="953843"/>
          </a:xfrm>
        </p:grpSpPr>
        <p:grpSp>
          <p:nvGrpSpPr>
            <p:cNvPr id="58" name="Group 57"/>
            <p:cNvGrpSpPr/>
            <p:nvPr/>
          </p:nvGrpSpPr>
          <p:grpSpPr>
            <a:xfrm>
              <a:off x="2494618" y="3122220"/>
              <a:ext cx="1374198" cy="953843"/>
              <a:chOff x="2700606" y="3331443"/>
              <a:chExt cx="1463041" cy="1254806"/>
            </a:xfrm>
          </p:grpSpPr>
          <p:grpSp>
            <p:nvGrpSpPr>
              <p:cNvPr id="24" name="Group 23"/>
              <p:cNvGrpSpPr/>
              <p:nvPr/>
            </p:nvGrpSpPr>
            <p:grpSpPr>
              <a:xfrm>
                <a:off x="2700606" y="3331443"/>
                <a:ext cx="1463041" cy="1254806"/>
                <a:chOff x="622537" y="2978348"/>
                <a:chExt cx="1182844" cy="615336"/>
              </a:xfrm>
            </p:grpSpPr>
            <p:sp>
              <p:nvSpPr>
                <p:cNvPr id="20" name="Can 19"/>
                <p:cNvSpPr/>
                <p:nvPr/>
              </p:nvSpPr>
              <p:spPr bwMode="gray">
                <a:xfrm>
                  <a:off x="622537" y="3167300"/>
                  <a:ext cx="1182844" cy="426384"/>
                </a:xfrm>
                <a:prstGeom prst="can">
                  <a:avLst>
                    <a:gd name="adj" fmla="val 17104"/>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1600" dirty="0" err="1" smtClean="0">
                    <a:solidFill>
                      <a:schemeClr val="tx2"/>
                    </a:solidFill>
                    <a:latin typeface="Museo Sans For Dell" panose="02000000000000000000" pitchFamily="2" charset="0"/>
                    <a:ea typeface="方正准圆简体" panose="03000509000000000000" pitchFamily="65" charset="-122"/>
                  </a:endParaRPr>
                </a:p>
              </p:txBody>
            </p:sp>
            <p:sp>
              <p:nvSpPr>
                <p:cNvPr id="21" name="Can 20"/>
                <p:cNvSpPr/>
                <p:nvPr/>
              </p:nvSpPr>
              <p:spPr bwMode="gray">
                <a:xfrm>
                  <a:off x="622537" y="2978348"/>
                  <a:ext cx="1182844" cy="240993"/>
                </a:xfrm>
                <a:prstGeom prst="can">
                  <a:avLst>
                    <a:gd name="adj" fmla="val 23721"/>
                  </a:avLst>
                </a:prstGeom>
                <a:solidFill>
                  <a:srgbClr val="5F5F5F"/>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1600" dirty="0" err="1" smtClean="0">
                    <a:solidFill>
                      <a:schemeClr val="tx2"/>
                    </a:solidFill>
                    <a:latin typeface="Museo Sans For Dell" panose="02000000000000000000" pitchFamily="2" charset="0"/>
                    <a:ea typeface="方正准圆简体" panose="03000509000000000000" pitchFamily="65" charset="-122"/>
                  </a:endParaRPr>
                </a:p>
              </p:txBody>
            </p:sp>
            <p:sp>
              <p:nvSpPr>
                <p:cNvPr id="23" name="TextBox 22"/>
                <p:cNvSpPr txBox="1"/>
                <p:nvPr/>
              </p:nvSpPr>
              <p:spPr bwMode="gray">
                <a:xfrm>
                  <a:off x="644252" y="3293551"/>
                  <a:ext cx="940082" cy="157847"/>
                </a:xfrm>
                <a:prstGeom prst="rect">
                  <a:avLst/>
                </a:prstGeom>
                <a:noFill/>
              </p:spPr>
              <p:txBody>
                <a:bodyPr wrap="square" rtlCol="0">
                  <a:spAutoFit/>
                </a:bodyPr>
                <a:lstStyle/>
                <a:p>
                  <a:pPr algn="ctr">
                    <a:lnSpc>
                      <a:spcPct val="90000"/>
                    </a:lnSpc>
                    <a:spcBef>
                      <a:spcPts val="600"/>
                    </a:spcBef>
                    <a:spcAft>
                      <a:spcPts val="0"/>
                    </a:spcAft>
                    <a:buClr>
                      <a:schemeClr val="bg1"/>
                    </a:buClr>
                  </a:pPr>
                  <a:r>
                    <a:rPr lang="zh-CN" altLang="en-US" sz="1050" b="1">
                      <a:latin typeface="Museo Sans For Dell" panose="02000000000000000000" pitchFamily="2" charset="0"/>
                      <a:ea typeface="方正准圆简体" panose="03000509000000000000" pitchFamily="65" charset="-122"/>
                    </a:rPr>
                    <a:t>传统硬盘</a:t>
                  </a:r>
                  <a:endParaRPr lang="en-US" altLang="zh-CN" sz="1050" b="1" dirty="0">
                    <a:latin typeface="Museo Sans For Dell" panose="02000000000000000000" pitchFamily="2" charset="0"/>
                    <a:ea typeface="方正准圆简体" panose="03000509000000000000" pitchFamily="65" charset="-122"/>
                  </a:endParaRPr>
                </a:p>
              </p:txBody>
            </p:sp>
          </p:grpSp>
          <p:sp>
            <p:nvSpPr>
              <p:cNvPr id="56" name="TextBox 55"/>
              <p:cNvSpPr txBox="1"/>
              <p:nvPr/>
            </p:nvSpPr>
            <p:spPr bwMode="gray">
              <a:xfrm>
                <a:off x="2727464" y="3504601"/>
                <a:ext cx="1162772" cy="321886"/>
              </a:xfrm>
              <a:prstGeom prst="rect">
                <a:avLst/>
              </a:prstGeom>
              <a:noFill/>
            </p:spPr>
            <p:txBody>
              <a:bodyPr wrap="square" rtlCol="0">
                <a:spAutoFit/>
              </a:bodyPr>
              <a:lstStyle/>
              <a:p>
                <a:pPr algn="ctr">
                  <a:lnSpc>
                    <a:spcPct val="90000"/>
                  </a:lnSpc>
                  <a:spcBef>
                    <a:spcPts val="600"/>
                  </a:spcBef>
                  <a:spcAft>
                    <a:spcPts val="0"/>
                  </a:spcAft>
                  <a:buClr>
                    <a:schemeClr val="bg1"/>
                  </a:buClr>
                </a:pPr>
                <a:r>
                  <a:rPr lang="zh-CN" altLang="en-US" sz="1050" b="1">
                    <a:latin typeface="Museo Sans For Dell" panose="02000000000000000000" pitchFamily="2" charset="0"/>
                    <a:ea typeface="方正准圆简体" panose="03000509000000000000" pitchFamily="65" charset="-122"/>
                  </a:rPr>
                  <a:t>传统硬盘</a:t>
                </a:r>
                <a:endParaRPr lang="en-US" altLang="zh-CN" sz="1050" b="1" dirty="0">
                  <a:latin typeface="Museo Sans For Dell" panose="02000000000000000000" pitchFamily="2" charset="0"/>
                  <a:ea typeface="方正准圆简体" panose="03000509000000000000" pitchFamily="65" charset="-122"/>
                </a:endParaRPr>
              </a:p>
            </p:txBody>
          </p:sp>
        </p:grpSp>
        <p:pic>
          <p:nvPicPr>
            <p:cNvPr id="205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9914" y="3575414"/>
              <a:ext cx="326956" cy="34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2" name="Group 71"/>
          <p:cNvGrpSpPr/>
          <p:nvPr/>
        </p:nvGrpSpPr>
        <p:grpSpPr>
          <a:xfrm>
            <a:off x="698991" y="3333897"/>
            <a:ext cx="1445804" cy="927934"/>
            <a:chOff x="620628" y="3139262"/>
            <a:chExt cx="1445804" cy="927934"/>
          </a:xfrm>
        </p:grpSpPr>
        <p:grpSp>
          <p:nvGrpSpPr>
            <p:cNvPr id="44" name="Group 43"/>
            <p:cNvGrpSpPr/>
            <p:nvPr/>
          </p:nvGrpSpPr>
          <p:grpSpPr>
            <a:xfrm>
              <a:off x="620628" y="3139262"/>
              <a:ext cx="1445804" cy="927934"/>
              <a:chOff x="599062" y="3010319"/>
              <a:chExt cx="1729738" cy="1220722"/>
            </a:xfrm>
          </p:grpSpPr>
          <p:sp>
            <p:nvSpPr>
              <p:cNvPr id="41" name="Can 40"/>
              <p:cNvSpPr/>
              <p:nvPr/>
            </p:nvSpPr>
            <p:spPr bwMode="gray">
              <a:xfrm>
                <a:off x="678523" y="3479337"/>
                <a:ext cx="1644068" cy="751704"/>
              </a:xfrm>
              <a:prstGeom prst="can">
                <a:avLst>
                  <a:gd name="adj" fmla="val 17104"/>
                </a:avLst>
              </a:prstGeom>
              <a:solidFill>
                <a:schemeClr val="bg2"/>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1600" dirty="0" err="1" smtClean="0">
                  <a:solidFill>
                    <a:schemeClr val="tx2"/>
                  </a:solidFill>
                  <a:latin typeface="Museo Sans For Dell" panose="02000000000000000000" pitchFamily="2" charset="0"/>
                  <a:ea typeface="方正准圆简体" panose="03000509000000000000" pitchFamily="65" charset="-122"/>
                </a:endParaRPr>
              </a:p>
            </p:txBody>
          </p:sp>
          <p:grpSp>
            <p:nvGrpSpPr>
              <p:cNvPr id="34" name="Group 33"/>
              <p:cNvGrpSpPr/>
              <p:nvPr/>
            </p:nvGrpSpPr>
            <p:grpSpPr>
              <a:xfrm>
                <a:off x="599062" y="3010319"/>
                <a:ext cx="1729738" cy="997400"/>
                <a:chOff x="6181293" y="1578667"/>
                <a:chExt cx="2209473" cy="997400"/>
              </a:xfrm>
            </p:grpSpPr>
            <p:sp>
              <p:nvSpPr>
                <p:cNvPr id="35" name="Can 34"/>
                <p:cNvSpPr/>
                <p:nvPr/>
              </p:nvSpPr>
              <p:spPr bwMode="gray">
                <a:xfrm>
                  <a:off x="6290721" y="1820265"/>
                  <a:ext cx="2100043" cy="318777"/>
                </a:xfrm>
                <a:prstGeom prst="can">
                  <a:avLst>
                    <a:gd name="adj" fmla="val 20833"/>
                  </a:avLst>
                </a:prstGeom>
                <a:solidFill>
                  <a:schemeClr val="accent3"/>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useo Sans For Dell" panose="02000000000000000000" pitchFamily="2" charset="0"/>
                    <a:ea typeface="方正准圆简体" panose="03000509000000000000" pitchFamily="65" charset="-122"/>
                  </a:endParaRPr>
                </a:p>
              </p:txBody>
            </p:sp>
            <p:sp>
              <p:nvSpPr>
                <p:cNvPr id="36" name="Can 35"/>
                <p:cNvSpPr/>
                <p:nvPr/>
              </p:nvSpPr>
              <p:spPr bwMode="gray">
                <a:xfrm>
                  <a:off x="6290721" y="1578667"/>
                  <a:ext cx="2100045" cy="287182"/>
                </a:xfrm>
                <a:prstGeom prst="can">
                  <a:avLst>
                    <a:gd name="adj" fmla="val 29671"/>
                  </a:avLst>
                </a:prstGeom>
                <a:solidFill>
                  <a:schemeClr val="accent1">
                    <a:lumMod val="40000"/>
                    <a:lumOff val="60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useo Sans For Dell" panose="02000000000000000000" pitchFamily="2" charset="0"/>
                    <a:ea typeface="方正准圆简体" panose="03000509000000000000" pitchFamily="65" charset="-122"/>
                  </a:endParaRPr>
                </a:p>
              </p:txBody>
            </p:sp>
            <p:sp>
              <p:nvSpPr>
                <p:cNvPr id="37" name="TextBox 36"/>
                <p:cNvSpPr txBox="1"/>
                <p:nvPr/>
              </p:nvSpPr>
              <p:spPr bwMode="gray">
                <a:xfrm>
                  <a:off x="6197941" y="1618285"/>
                  <a:ext cx="533623" cy="285446"/>
                </a:xfrm>
                <a:prstGeom prst="rect">
                  <a:avLst/>
                </a:prstGeom>
                <a:noFill/>
              </p:spPr>
              <p:txBody>
                <a:bodyPr wrap="square" rtlCol="0">
                  <a:spAutoFit/>
                </a:bodyPr>
                <a:lstStyle/>
                <a:p>
                  <a:pPr algn="r">
                    <a:lnSpc>
                      <a:spcPct val="90000"/>
                    </a:lnSpc>
                    <a:spcBef>
                      <a:spcPts val="600"/>
                    </a:spcBef>
                    <a:spcAft>
                      <a:spcPts val="0"/>
                    </a:spcAft>
                    <a:buClr>
                      <a:schemeClr val="bg1"/>
                    </a:buClr>
                  </a:pPr>
                  <a:r>
                    <a:rPr lang="en-US" sz="900" b="1" dirty="0" smtClean="0">
                      <a:latin typeface="Museo Sans For Dell" panose="02000000000000000000" pitchFamily="2" charset="0"/>
                      <a:ea typeface="方正准圆简体" panose="03000509000000000000" pitchFamily="65" charset="-122"/>
                    </a:rPr>
                    <a:t>T1</a:t>
                  </a:r>
                </a:p>
              </p:txBody>
            </p:sp>
            <p:sp>
              <p:nvSpPr>
                <p:cNvPr id="38" name="TextBox 37"/>
                <p:cNvSpPr txBox="1"/>
                <p:nvPr/>
              </p:nvSpPr>
              <p:spPr bwMode="gray">
                <a:xfrm>
                  <a:off x="6195679" y="1881284"/>
                  <a:ext cx="541983" cy="285446"/>
                </a:xfrm>
                <a:prstGeom prst="rect">
                  <a:avLst/>
                </a:prstGeom>
                <a:noFill/>
              </p:spPr>
              <p:txBody>
                <a:bodyPr wrap="square" rtlCol="0">
                  <a:spAutoFit/>
                </a:bodyPr>
                <a:lstStyle/>
                <a:p>
                  <a:pPr algn="r">
                    <a:lnSpc>
                      <a:spcPct val="90000"/>
                    </a:lnSpc>
                    <a:spcBef>
                      <a:spcPts val="600"/>
                    </a:spcBef>
                    <a:spcAft>
                      <a:spcPts val="0"/>
                    </a:spcAft>
                    <a:buClr>
                      <a:schemeClr val="bg1"/>
                    </a:buClr>
                  </a:pPr>
                  <a:r>
                    <a:rPr lang="en-US" sz="900" b="1" dirty="0" smtClean="0">
                      <a:latin typeface="Museo Sans For Dell" panose="02000000000000000000" pitchFamily="2" charset="0"/>
                      <a:ea typeface="方正准圆简体" panose="03000509000000000000" pitchFamily="65" charset="-122"/>
                    </a:rPr>
                    <a:t>T2</a:t>
                  </a:r>
                </a:p>
              </p:txBody>
            </p:sp>
            <p:sp>
              <p:nvSpPr>
                <p:cNvPr id="39" name="TextBox 38"/>
                <p:cNvSpPr txBox="1"/>
                <p:nvPr/>
              </p:nvSpPr>
              <p:spPr bwMode="gray">
                <a:xfrm>
                  <a:off x="6426937" y="1861109"/>
                  <a:ext cx="1644589" cy="412986"/>
                </a:xfrm>
                <a:prstGeom prst="rect">
                  <a:avLst/>
                </a:prstGeom>
                <a:noFill/>
              </p:spPr>
              <p:txBody>
                <a:bodyPr wrap="square" rtlCol="0">
                  <a:spAutoFit/>
                </a:bodyPr>
                <a:lstStyle/>
                <a:p>
                  <a:pPr algn="ctr">
                    <a:lnSpc>
                      <a:spcPct val="90000"/>
                    </a:lnSpc>
                    <a:spcBef>
                      <a:spcPts val="600"/>
                    </a:spcBef>
                    <a:spcAft>
                      <a:spcPts val="0"/>
                    </a:spcAft>
                    <a:buClr>
                      <a:schemeClr val="bg1"/>
                    </a:buClr>
                  </a:pPr>
                  <a:r>
                    <a:rPr lang="zh-CN" altLang="en-US" sz="800" b="1" smtClean="0">
                      <a:latin typeface="Museo Sans For Dell" panose="02000000000000000000" pitchFamily="2" charset="0"/>
                      <a:ea typeface="方正准圆简体" panose="03000509000000000000" pitchFamily="65" charset="-122"/>
                    </a:rPr>
                    <a:t>读取密集型固态硬盘</a:t>
                  </a:r>
                  <a:endParaRPr lang="en-US" sz="800" b="1" dirty="0" smtClean="0">
                    <a:latin typeface="Museo Sans For Dell" panose="02000000000000000000" pitchFamily="2" charset="0"/>
                    <a:ea typeface="方正准圆简体" panose="03000509000000000000" pitchFamily="65" charset="-122"/>
                  </a:endParaRPr>
                </a:p>
              </p:txBody>
            </p:sp>
            <p:sp>
              <p:nvSpPr>
                <p:cNvPr id="40" name="TextBox 39"/>
                <p:cNvSpPr txBox="1"/>
                <p:nvPr/>
              </p:nvSpPr>
              <p:spPr bwMode="gray">
                <a:xfrm>
                  <a:off x="6426940" y="1604280"/>
                  <a:ext cx="1644589" cy="449426"/>
                </a:xfrm>
                <a:prstGeom prst="rect">
                  <a:avLst/>
                </a:prstGeom>
                <a:noFill/>
              </p:spPr>
              <p:txBody>
                <a:bodyPr wrap="square" rtlCol="0">
                  <a:spAutoFit/>
                </a:bodyPr>
                <a:lstStyle/>
                <a:p>
                  <a:pPr algn="ctr">
                    <a:lnSpc>
                      <a:spcPct val="90000"/>
                    </a:lnSpc>
                    <a:spcBef>
                      <a:spcPts val="600"/>
                    </a:spcBef>
                    <a:spcAft>
                      <a:spcPts val="0"/>
                    </a:spcAft>
                    <a:buClr>
                      <a:schemeClr val="bg1"/>
                    </a:buClr>
                  </a:pPr>
                  <a:r>
                    <a:rPr lang="zh-CN" altLang="en-US" sz="900" b="1" smtClean="0">
                      <a:latin typeface="Museo Sans For Dell" panose="02000000000000000000" pitchFamily="2" charset="0"/>
                      <a:ea typeface="方正准圆简体" panose="03000509000000000000" pitchFamily="65" charset="-122"/>
                    </a:rPr>
                    <a:t>写入密集型固态硬盘</a:t>
                  </a:r>
                  <a:endParaRPr lang="en-US" sz="900" b="1" dirty="0" smtClean="0">
                    <a:latin typeface="Museo Sans For Dell" panose="02000000000000000000" pitchFamily="2" charset="0"/>
                    <a:ea typeface="方正准圆简体" panose="03000509000000000000" pitchFamily="65" charset="-122"/>
                  </a:endParaRPr>
                </a:p>
              </p:txBody>
            </p:sp>
            <p:sp>
              <p:nvSpPr>
                <p:cNvPr id="43" name="TextBox 42"/>
                <p:cNvSpPr txBox="1"/>
                <p:nvPr/>
              </p:nvSpPr>
              <p:spPr bwMode="gray">
                <a:xfrm>
                  <a:off x="6181293" y="2290621"/>
                  <a:ext cx="541983" cy="285446"/>
                </a:xfrm>
                <a:prstGeom prst="rect">
                  <a:avLst/>
                </a:prstGeom>
                <a:noFill/>
              </p:spPr>
              <p:txBody>
                <a:bodyPr wrap="square" rtlCol="0">
                  <a:spAutoFit/>
                </a:bodyPr>
                <a:lstStyle/>
                <a:p>
                  <a:pPr algn="r">
                    <a:lnSpc>
                      <a:spcPct val="90000"/>
                    </a:lnSpc>
                    <a:spcBef>
                      <a:spcPts val="600"/>
                    </a:spcBef>
                    <a:spcAft>
                      <a:spcPts val="0"/>
                    </a:spcAft>
                    <a:buClr>
                      <a:schemeClr val="bg1"/>
                    </a:buClr>
                  </a:pPr>
                  <a:r>
                    <a:rPr lang="en-US" sz="900" b="1" dirty="0" smtClean="0">
                      <a:latin typeface="Museo Sans For Dell" panose="02000000000000000000" pitchFamily="2" charset="0"/>
                      <a:ea typeface="方正准圆简体" panose="03000509000000000000" pitchFamily="65" charset="-122"/>
                    </a:rPr>
                    <a:t>T3</a:t>
                  </a:r>
                </a:p>
              </p:txBody>
            </p:sp>
          </p:grpSp>
          <p:sp>
            <p:nvSpPr>
              <p:cNvPr id="42" name="TextBox 41"/>
              <p:cNvSpPr txBox="1"/>
              <p:nvPr/>
            </p:nvSpPr>
            <p:spPr bwMode="gray">
              <a:xfrm>
                <a:off x="912839" y="3687675"/>
                <a:ext cx="940082" cy="303666"/>
              </a:xfrm>
              <a:prstGeom prst="rect">
                <a:avLst/>
              </a:prstGeom>
              <a:noFill/>
            </p:spPr>
            <p:txBody>
              <a:bodyPr wrap="square" rtlCol="0">
                <a:spAutoFit/>
              </a:bodyPr>
              <a:lstStyle/>
              <a:p>
                <a:pPr algn="ctr">
                  <a:lnSpc>
                    <a:spcPct val="90000"/>
                  </a:lnSpc>
                  <a:spcBef>
                    <a:spcPts val="600"/>
                  </a:spcBef>
                  <a:spcAft>
                    <a:spcPts val="0"/>
                  </a:spcAft>
                  <a:buClr>
                    <a:schemeClr val="bg1"/>
                  </a:buClr>
                </a:pPr>
                <a:r>
                  <a:rPr lang="zh-CN" altLang="en-US" sz="1000" b="1" smtClean="0">
                    <a:latin typeface="Museo Sans For Dell" panose="02000000000000000000" pitchFamily="2" charset="0"/>
                    <a:ea typeface="方正准圆简体" panose="03000509000000000000" pitchFamily="65" charset="-122"/>
                  </a:rPr>
                  <a:t>传统硬盘</a:t>
                </a:r>
                <a:endParaRPr lang="en-US" sz="1000" b="1" dirty="0" smtClean="0">
                  <a:latin typeface="Museo Sans For Dell" panose="02000000000000000000" pitchFamily="2" charset="0"/>
                  <a:ea typeface="方正准圆简体" panose="03000509000000000000" pitchFamily="65" charset="-122"/>
                </a:endParaRPr>
              </a:p>
            </p:txBody>
          </p:sp>
        </p:grpSp>
        <p:pic>
          <p:nvPicPr>
            <p:cNvPr id="69"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8668" y="3623689"/>
              <a:ext cx="326956" cy="34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4" name="Group 73"/>
          <p:cNvGrpSpPr/>
          <p:nvPr/>
        </p:nvGrpSpPr>
        <p:grpSpPr>
          <a:xfrm>
            <a:off x="765791" y="1895393"/>
            <a:ext cx="3173035" cy="853272"/>
            <a:chOff x="687428" y="1685260"/>
            <a:chExt cx="3173035" cy="853272"/>
          </a:xfrm>
        </p:grpSpPr>
        <p:grpSp>
          <p:nvGrpSpPr>
            <p:cNvPr id="68" name="Group 67"/>
            <p:cNvGrpSpPr/>
            <p:nvPr/>
          </p:nvGrpSpPr>
          <p:grpSpPr>
            <a:xfrm>
              <a:off x="2427461" y="1685260"/>
              <a:ext cx="1433002" cy="850346"/>
              <a:chOff x="2427461" y="1685260"/>
              <a:chExt cx="1433002" cy="850346"/>
            </a:xfrm>
          </p:grpSpPr>
          <p:grpSp>
            <p:nvGrpSpPr>
              <p:cNvPr id="57" name="Group 56"/>
              <p:cNvGrpSpPr/>
              <p:nvPr/>
            </p:nvGrpSpPr>
            <p:grpSpPr>
              <a:xfrm>
                <a:off x="2427461" y="1685260"/>
                <a:ext cx="1433002" cy="850346"/>
                <a:chOff x="2618986" y="1606777"/>
                <a:chExt cx="1525646" cy="1118653"/>
              </a:xfrm>
            </p:grpSpPr>
            <p:sp>
              <p:nvSpPr>
                <p:cNvPr id="27" name="Can 26"/>
                <p:cNvSpPr/>
                <p:nvPr/>
              </p:nvSpPr>
              <p:spPr bwMode="gray">
                <a:xfrm>
                  <a:off x="2679619" y="1895626"/>
                  <a:ext cx="1465013" cy="829804"/>
                </a:xfrm>
                <a:prstGeom prst="can">
                  <a:avLst>
                    <a:gd name="adj" fmla="val 20833"/>
                  </a:avLst>
                </a:prstGeom>
                <a:solidFill>
                  <a:schemeClr val="accent3"/>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useo Sans For Dell" panose="02000000000000000000" pitchFamily="2" charset="0"/>
                    <a:ea typeface="方正准圆简体" panose="03000509000000000000" pitchFamily="65" charset="-122"/>
                  </a:endParaRPr>
                </a:p>
              </p:txBody>
            </p:sp>
            <p:sp>
              <p:nvSpPr>
                <p:cNvPr id="28" name="Can 27"/>
                <p:cNvSpPr/>
                <p:nvPr/>
              </p:nvSpPr>
              <p:spPr bwMode="gray">
                <a:xfrm>
                  <a:off x="2679619" y="1606777"/>
                  <a:ext cx="1465013" cy="408953"/>
                </a:xfrm>
                <a:prstGeom prst="can">
                  <a:avLst>
                    <a:gd name="adj" fmla="val 37046"/>
                  </a:avLst>
                </a:prstGeom>
                <a:solidFill>
                  <a:schemeClr val="accent1">
                    <a:lumMod val="40000"/>
                    <a:lumOff val="60000"/>
                  </a:schemeClr>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useo Sans For Dell" panose="02000000000000000000" pitchFamily="2" charset="0"/>
                    <a:ea typeface="方正准圆简体" panose="03000509000000000000" pitchFamily="65" charset="-122"/>
                  </a:endParaRPr>
                </a:p>
              </p:txBody>
            </p:sp>
            <p:sp>
              <p:nvSpPr>
                <p:cNvPr id="29" name="TextBox 28"/>
                <p:cNvSpPr txBox="1"/>
                <p:nvPr/>
              </p:nvSpPr>
              <p:spPr bwMode="gray">
                <a:xfrm>
                  <a:off x="2647048" y="1745972"/>
                  <a:ext cx="334736" cy="285446"/>
                </a:xfrm>
                <a:prstGeom prst="rect">
                  <a:avLst/>
                </a:prstGeom>
                <a:noFill/>
              </p:spPr>
              <p:txBody>
                <a:bodyPr wrap="square" rtlCol="0">
                  <a:spAutoFit/>
                </a:bodyPr>
                <a:lstStyle/>
                <a:p>
                  <a:pPr algn="r">
                    <a:lnSpc>
                      <a:spcPct val="90000"/>
                    </a:lnSpc>
                    <a:spcBef>
                      <a:spcPts val="600"/>
                    </a:spcBef>
                    <a:spcAft>
                      <a:spcPts val="0"/>
                    </a:spcAft>
                    <a:buClr>
                      <a:schemeClr val="bg1"/>
                    </a:buClr>
                  </a:pPr>
                  <a:r>
                    <a:rPr lang="en-US" sz="900" b="1" dirty="0" smtClean="0">
                      <a:latin typeface="Museo Sans For Dell" panose="02000000000000000000" pitchFamily="2" charset="0"/>
                      <a:ea typeface="方正准圆简体" panose="03000509000000000000" pitchFamily="65" charset="-122"/>
                    </a:rPr>
                    <a:t>T1</a:t>
                  </a:r>
                </a:p>
              </p:txBody>
            </p:sp>
            <p:sp>
              <p:nvSpPr>
                <p:cNvPr id="30" name="TextBox 29"/>
                <p:cNvSpPr txBox="1"/>
                <p:nvPr/>
              </p:nvSpPr>
              <p:spPr bwMode="gray">
                <a:xfrm>
                  <a:off x="2618986" y="2043916"/>
                  <a:ext cx="357859" cy="285446"/>
                </a:xfrm>
                <a:prstGeom prst="rect">
                  <a:avLst/>
                </a:prstGeom>
                <a:noFill/>
              </p:spPr>
              <p:txBody>
                <a:bodyPr wrap="square" rtlCol="0">
                  <a:spAutoFit/>
                </a:bodyPr>
                <a:lstStyle/>
                <a:p>
                  <a:pPr algn="r">
                    <a:lnSpc>
                      <a:spcPct val="90000"/>
                    </a:lnSpc>
                    <a:spcBef>
                      <a:spcPts val="600"/>
                    </a:spcBef>
                    <a:spcAft>
                      <a:spcPts val="0"/>
                    </a:spcAft>
                    <a:buClr>
                      <a:schemeClr val="bg1"/>
                    </a:buClr>
                  </a:pPr>
                  <a:r>
                    <a:rPr lang="en-US" sz="900" b="1" dirty="0" smtClean="0">
                      <a:latin typeface="Museo Sans For Dell" panose="02000000000000000000" pitchFamily="2" charset="0"/>
                      <a:ea typeface="方正准圆简体" panose="03000509000000000000" pitchFamily="65" charset="-122"/>
                    </a:rPr>
                    <a:t>T2</a:t>
                  </a:r>
                </a:p>
              </p:txBody>
            </p:sp>
            <p:sp>
              <p:nvSpPr>
                <p:cNvPr id="31" name="TextBox 30"/>
                <p:cNvSpPr txBox="1"/>
                <p:nvPr/>
              </p:nvSpPr>
              <p:spPr bwMode="gray">
                <a:xfrm>
                  <a:off x="2806106" y="2146897"/>
                  <a:ext cx="981024" cy="412986"/>
                </a:xfrm>
                <a:prstGeom prst="rect">
                  <a:avLst/>
                </a:prstGeom>
                <a:noFill/>
              </p:spPr>
              <p:txBody>
                <a:bodyPr wrap="square" rtlCol="0">
                  <a:spAutoFit/>
                </a:bodyPr>
                <a:lstStyle/>
                <a:p>
                  <a:pPr algn="ctr">
                    <a:lnSpc>
                      <a:spcPct val="90000"/>
                    </a:lnSpc>
                    <a:spcBef>
                      <a:spcPts val="600"/>
                    </a:spcBef>
                    <a:spcAft>
                      <a:spcPts val="0"/>
                    </a:spcAft>
                    <a:buClr>
                      <a:schemeClr val="bg1"/>
                    </a:buClr>
                  </a:pPr>
                  <a:r>
                    <a:rPr lang="zh-CN" altLang="en-US" sz="800" b="1" smtClean="0">
                      <a:latin typeface="Museo Sans For Dell" panose="02000000000000000000" pitchFamily="2" charset="0"/>
                      <a:ea typeface="方正准圆简体" panose="03000509000000000000" pitchFamily="65" charset="-122"/>
                    </a:rPr>
                    <a:t>读取密集型固态硬盘</a:t>
                  </a:r>
                  <a:endParaRPr lang="en-US" sz="800" b="1" dirty="0" smtClean="0">
                    <a:latin typeface="Museo Sans For Dell" panose="02000000000000000000" pitchFamily="2" charset="0"/>
                    <a:ea typeface="方正准圆简体" panose="03000509000000000000" pitchFamily="65" charset="-122"/>
                  </a:endParaRPr>
                </a:p>
              </p:txBody>
            </p:sp>
            <p:sp>
              <p:nvSpPr>
                <p:cNvPr id="32" name="TextBox 31"/>
                <p:cNvSpPr txBox="1"/>
                <p:nvPr/>
              </p:nvSpPr>
              <p:spPr bwMode="gray">
                <a:xfrm>
                  <a:off x="2806106" y="1748555"/>
                  <a:ext cx="981024" cy="412986"/>
                </a:xfrm>
                <a:prstGeom prst="rect">
                  <a:avLst/>
                </a:prstGeom>
                <a:noFill/>
              </p:spPr>
              <p:txBody>
                <a:bodyPr wrap="square" rtlCol="0">
                  <a:spAutoFit/>
                </a:bodyPr>
                <a:lstStyle/>
                <a:p>
                  <a:pPr algn="ctr">
                    <a:lnSpc>
                      <a:spcPct val="90000"/>
                    </a:lnSpc>
                    <a:spcBef>
                      <a:spcPts val="600"/>
                    </a:spcBef>
                    <a:spcAft>
                      <a:spcPts val="0"/>
                    </a:spcAft>
                    <a:buClr>
                      <a:schemeClr val="bg1"/>
                    </a:buClr>
                  </a:pPr>
                  <a:r>
                    <a:rPr lang="zh-CN" altLang="en-US" sz="800" b="1" smtClean="0">
                      <a:latin typeface="Museo Sans For Dell" panose="02000000000000000000" pitchFamily="2" charset="0"/>
                      <a:ea typeface="方正准圆简体" panose="03000509000000000000" pitchFamily="65" charset="-122"/>
                    </a:rPr>
                    <a:t>写入密集型固态硬盘</a:t>
                  </a:r>
                  <a:endParaRPr lang="en-US" sz="800" b="1" dirty="0" smtClean="0">
                    <a:latin typeface="Museo Sans For Dell" panose="02000000000000000000" pitchFamily="2" charset="0"/>
                    <a:ea typeface="方正准圆简体" panose="03000509000000000000" pitchFamily="65" charset="-122"/>
                  </a:endParaRPr>
                </a:p>
              </p:txBody>
            </p:sp>
          </p:grpSp>
          <p:pic>
            <p:nvPicPr>
              <p:cNvPr id="70"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8659" y="2077224"/>
                <a:ext cx="326956" cy="34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7" name="Group 66"/>
            <p:cNvGrpSpPr/>
            <p:nvPr/>
          </p:nvGrpSpPr>
          <p:grpSpPr>
            <a:xfrm>
              <a:off x="687428" y="1700608"/>
              <a:ext cx="1374197" cy="837924"/>
              <a:chOff x="656432" y="1700608"/>
              <a:chExt cx="1374197" cy="837924"/>
            </a:xfrm>
          </p:grpSpPr>
          <p:grpSp>
            <p:nvGrpSpPr>
              <p:cNvPr id="54" name="Group 53"/>
              <p:cNvGrpSpPr/>
              <p:nvPr/>
            </p:nvGrpSpPr>
            <p:grpSpPr>
              <a:xfrm>
                <a:off x="656432" y="1700608"/>
                <a:ext cx="1374197" cy="837924"/>
                <a:chOff x="975900" y="1708357"/>
                <a:chExt cx="1463040" cy="865235"/>
              </a:xfrm>
            </p:grpSpPr>
            <p:sp>
              <p:nvSpPr>
                <p:cNvPr id="25" name="Can 24"/>
                <p:cNvSpPr/>
                <p:nvPr/>
              </p:nvSpPr>
              <p:spPr bwMode="gray">
                <a:xfrm>
                  <a:off x="975900" y="1708357"/>
                  <a:ext cx="1463040" cy="865235"/>
                </a:xfrm>
                <a:prstGeom prst="can">
                  <a:avLst>
                    <a:gd name="adj" fmla="val 18056"/>
                  </a:avLst>
                </a:prstGeom>
                <a:solidFill>
                  <a:schemeClr val="accent3"/>
                </a:solidFill>
                <a:effectLst/>
              </p:spPr>
              <p:txBody>
                <a:bodyPr wrap="square" lIns="182880" tIns="137160" rIns="137160" bIns="137160" rtlCol="0" anchor="ctr">
                  <a:noAutofit/>
                </a:bodyPr>
                <a:lstStyle/>
                <a:p>
                  <a:pPr algn="ctr">
                    <a:lnSpc>
                      <a:spcPct val="90000"/>
                    </a:lnSpc>
                    <a:spcBef>
                      <a:spcPts val="600"/>
                    </a:spcBef>
                    <a:spcAft>
                      <a:spcPts val="0"/>
                    </a:spcAft>
                  </a:pPr>
                  <a:endParaRPr lang="en-US" sz="2000" dirty="0" err="1" smtClean="0">
                    <a:solidFill>
                      <a:schemeClr val="tx2"/>
                    </a:solidFill>
                    <a:latin typeface="Museo Sans For Dell" panose="02000000000000000000" pitchFamily="2" charset="0"/>
                    <a:ea typeface="方正准圆简体" panose="03000509000000000000" pitchFamily="65" charset="-122"/>
                  </a:endParaRPr>
                </a:p>
              </p:txBody>
            </p:sp>
            <p:sp>
              <p:nvSpPr>
                <p:cNvPr id="26" name="TextBox 25"/>
                <p:cNvSpPr txBox="1"/>
                <p:nvPr/>
              </p:nvSpPr>
              <p:spPr bwMode="gray">
                <a:xfrm>
                  <a:off x="1071570" y="1909967"/>
                  <a:ext cx="932254" cy="610192"/>
                </a:xfrm>
                <a:prstGeom prst="rect">
                  <a:avLst/>
                </a:prstGeom>
                <a:noFill/>
              </p:spPr>
              <p:txBody>
                <a:bodyPr wrap="square" rtlCol="0">
                  <a:spAutoFit/>
                </a:bodyPr>
                <a:lstStyle/>
                <a:p>
                  <a:pPr algn="ctr">
                    <a:lnSpc>
                      <a:spcPct val="90000"/>
                    </a:lnSpc>
                    <a:spcBef>
                      <a:spcPts val="600"/>
                    </a:spcBef>
                    <a:spcAft>
                      <a:spcPts val="0"/>
                    </a:spcAft>
                    <a:buClr>
                      <a:schemeClr val="bg1"/>
                    </a:buClr>
                  </a:pPr>
                  <a:r>
                    <a:rPr lang="zh-CN" altLang="en-US" sz="1200" b="1" smtClean="0">
                      <a:latin typeface="Museo Sans For Dell" panose="02000000000000000000" pitchFamily="2" charset="0"/>
                      <a:ea typeface="方正准圆简体" panose="03000509000000000000" pitchFamily="65" charset="-122"/>
                    </a:rPr>
                    <a:t>单级全闪存阵列（</a:t>
                  </a:r>
                  <a:r>
                    <a:rPr lang="en-US" sz="1200" b="1" smtClean="0">
                      <a:latin typeface="Museo Sans For Dell" panose="02000000000000000000" pitchFamily="2" charset="0"/>
                      <a:ea typeface="方正准圆简体" panose="03000509000000000000" pitchFamily="65" charset="-122"/>
                    </a:rPr>
                    <a:t>AFA</a:t>
                  </a:r>
                  <a:r>
                    <a:rPr lang="zh-CN" altLang="en-US" sz="1200" b="1" smtClean="0">
                      <a:latin typeface="Museo Sans For Dell" panose="02000000000000000000" pitchFamily="2" charset="0"/>
                      <a:ea typeface="方正准圆简体" panose="03000509000000000000" pitchFamily="65" charset="-122"/>
                    </a:rPr>
                    <a:t>）</a:t>
                  </a:r>
                  <a:endParaRPr lang="en-US" sz="1200" b="1" dirty="0" smtClean="0">
                    <a:latin typeface="Museo Sans For Dell" panose="02000000000000000000" pitchFamily="2" charset="0"/>
                    <a:ea typeface="方正准圆简体" panose="03000509000000000000" pitchFamily="65" charset="-122"/>
                  </a:endParaRPr>
                </a:p>
              </p:txBody>
            </p:sp>
          </p:grpSp>
          <p:pic>
            <p:nvPicPr>
              <p:cNvPr id="7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21935" y="2017552"/>
                <a:ext cx="326956" cy="34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79" name="TextBox 78"/>
          <p:cNvSpPr txBox="1"/>
          <p:nvPr/>
        </p:nvSpPr>
        <p:spPr bwMode="gray">
          <a:xfrm>
            <a:off x="2552846" y="3423085"/>
            <a:ext cx="314409" cy="216982"/>
          </a:xfrm>
          <a:prstGeom prst="rect">
            <a:avLst/>
          </a:prstGeom>
          <a:noFill/>
        </p:spPr>
        <p:txBody>
          <a:bodyPr wrap="square" rtlCol="0">
            <a:spAutoFit/>
          </a:bodyPr>
          <a:lstStyle/>
          <a:p>
            <a:pPr algn="r">
              <a:lnSpc>
                <a:spcPct val="90000"/>
              </a:lnSpc>
              <a:spcBef>
                <a:spcPts val="600"/>
              </a:spcBef>
              <a:spcAft>
                <a:spcPts val="0"/>
              </a:spcAft>
              <a:buClr>
                <a:schemeClr val="bg1"/>
              </a:buClr>
            </a:pPr>
            <a:r>
              <a:rPr lang="en-US" sz="900" b="1" dirty="0" smtClean="0">
                <a:latin typeface="Museo Sans For Dell" panose="02000000000000000000" pitchFamily="2" charset="0"/>
                <a:ea typeface="方正准圆简体" panose="03000509000000000000" pitchFamily="65" charset="-122"/>
              </a:rPr>
              <a:t>T1</a:t>
            </a:r>
          </a:p>
        </p:txBody>
      </p:sp>
      <p:sp>
        <p:nvSpPr>
          <p:cNvPr id="80" name="TextBox 79"/>
          <p:cNvSpPr txBox="1"/>
          <p:nvPr/>
        </p:nvSpPr>
        <p:spPr bwMode="gray">
          <a:xfrm>
            <a:off x="2541986" y="3711560"/>
            <a:ext cx="336128" cy="216982"/>
          </a:xfrm>
          <a:prstGeom prst="rect">
            <a:avLst/>
          </a:prstGeom>
          <a:noFill/>
        </p:spPr>
        <p:txBody>
          <a:bodyPr wrap="square" rtlCol="0">
            <a:spAutoFit/>
          </a:bodyPr>
          <a:lstStyle/>
          <a:p>
            <a:pPr algn="r">
              <a:lnSpc>
                <a:spcPct val="90000"/>
              </a:lnSpc>
              <a:spcBef>
                <a:spcPts val="600"/>
              </a:spcBef>
              <a:spcAft>
                <a:spcPts val="0"/>
              </a:spcAft>
              <a:buClr>
                <a:schemeClr val="bg1"/>
              </a:buClr>
            </a:pPr>
            <a:r>
              <a:rPr lang="en-US" sz="900" b="1" dirty="0" smtClean="0">
                <a:latin typeface="Museo Sans For Dell" panose="02000000000000000000" pitchFamily="2" charset="0"/>
                <a:ea typeface="方正准圆简体" panose="03000509000000000000" pitchFamily="65" charset="-122"/>
              </a:rPr>
              <a:t>T2</a:t>
            </a:r>
          </a:p>
        </p:txBody>
      </p:sp>
      <p:sp>
        <p:nvSpPr>
          <p:cNvPr id="53" name="TextBox 52"/>
          <p:cNvSpPr txBox="1"/>
          <p:nvPr/>
        </p:nvSpPr>
        <p:spPr>
          <a:xfrm>
            <a:off x="4725848" y="1542692"/>
            <a:ext cx="3664285" cy="480131"/>
          </a:xfrm>
          <a:prstGeom prst="rect">
            <a:avLst/>
          </a:prstGeom>
          <a:noFill/>
        </p:spPr>
        <p:txBody>
          <a:bodyPr wrap="square" rtlCol="0">
            <a:spAutoFit/>
          </a:bodyPr>
          <a:lstStyle/>
          <a:p>
            <a:pPr>
              <a:lnSpc>
                <a:spcPct val="90000"/>
              </a:lnSpc>
              <a:spcBef>
                <a:spcPts val="600"/>
              </a:spcBef>
              <a:spcAft>
                <a:spcPts val="0"/>
              </a:spcAft>
              <a:buClr>
                <a:schemeClr val="bg1"/>
              </a:buClr>
            </a:pPr>
            <a:r>
              <a:rPr lang="zh-CN" altLang="en-US" sz="1400" smtClean="0">
                <a:solidFill>
                  <a:srgbClr val="444444"/>
                </a:solidFill>
                <a:latin typeface="Museo Sans For Dell" panose="02000000000000000000" pitchFamily="2" charset="0"/>
                <a:ea typeface="方正准圆简体" panose="03000509000000000000" pitchFamily="65" charset="-122"/>
              </a:rPr>
              <a:t>全新的增强型压缩技术最多能够节省</a:t>
            </a:r>
            <a:r>
              <a:rPr lang="en-US" altLang="zh-CN" sz="1400" b="1">
                <a:solidFill>
                  <a:schemeClr val="bg1"/>
                </a:solidFill>
                <a:latin typeface="Museo Sans For Dell" panose="02000000000000000000" pitchFamily="2" charset="0"/>
                <a:ea typeface="方正准圆简体" panose="03000509000000000000" pitchFamily="65" charset="-122"/>
              </a:rPr>
              <a:t>93%</a:t>
            </a:r>
            <a:r>
              <a:rPr lang="zh-CN" altLang="en-US" sz="1400" smtClean="0">
                <a:solidFill>
                  <a:srgbClr val="444444"/>
                </a:solidFill>
                <a:latin typeface="Museo Sans For Dell" panose="02000000000000000000" pitchFamily="2" charset="0"/>
                <a:ea typeface="方正准圆简体" panose="03000509000000000000" pitchFamily="65" charset="-122"/>
              </a:rPr>
              <a:t>的容量</a:t>
            </a:r>
            <a:endParaRPr lang="en-US" sz="1400" dirty="0">
              <a:solidFill>
                <a:srgbClr val="444444"/>
              </a:solidFill>
              <a:latin typeface="Museo Sans For Dell" panose="02000000000000000000" pitchFamily="2" charset="0"/>
              <a:ea typeface="方正准圆简体" panose="03000509000000000000" pitchFamily="65" charset="-122"/>
            </a:endParaRPr>
          </a:p>
        </p:txBody>
      </p:sp>
    </p:spTree>
    <p:extLst>
      <p:ext uri="{BB962C8B-B14F-4D97-AF65-F5344CB8AC3E}">
        <p14:creationId xmlns:p14="http://schemas.microsoft.com/office/powerpoint/2010/main" val="130245683"/>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ea typeface="方正准圆简体" panose="03000509000000000000" pitchFamily="65" charset="-122"/>
              </a:rPr>
              <a:t>Application Protection Manager</a:t>
            </a:r>
            <a:br>
              <a:rPr lang="en-US" sz="3600" dirty="0" smtClean="0">
                <a:ea typeface="方正准圆简体" panose="03000509000000000000" pitchFamily="65" charset="-122"/>
              </a:rPr>
            </a:br>
            <a:r>
              <a:rPr lang="zh-CN" altLang="en-US" dirty="0" smtClean="0">
                <a:solidFill>
                  <a:schemeClr val="bg2"/>
                </a:solidFill>
                <a:ea typeface="方正准圆简体" panose="03000509000000000000" pitchFamily="65" charset="-122"/>
              </a:rPr>
              <a:t>概述</a:t>
            </a:r>
            <a:endParaRPr lang="en-US" sz="2800" dirty="0">
              <a:solidFill>
                <a:schemeClr val="bg2"/>
              </a:solidFill>
              <a:ea typeface="方正准圆简体" panose="03000509000000000000" pitchFamily="65" charset="-122"/>
            </a:endParaRPr>
          </a:p>
        </p:txBody>
      </p:sp>
      <p:sp>
        <p:nvSpPr>
          <p:cNvPr id="4" name="Content Placeholder 3"/>
          <p:cNvSpPr>
            <a:spLocks noGrp="1"/>
          </p:cNvSpPr>
          <p:nvPr>
            <p:ph sz="half" idx="1"/>
          </p:nvPr>
        </p:nvSpPr>
        <p:spPr>
          <a:xfrm>
            <a:off x="185254" y="1157843"/>
            <a:ext cx="4374871" cy="3455721"/>
          </a:xfrm>
        </p:spPr>
        <p:txBody>
          <a:bodyPr>
            <a:normAutofit/>
          </a:bodyPr>
          <a:lstStyle/>
          <a:p>
            <a:pPr marL="342900" indent="-342900">
              <a:spcBef>
                <a:spcPts val="300"/>
              </a:spcBef>
              <a:buClr>
                <a:schemeClr val="bg2"/>
              </a:buClr>
              <a:buFont typeface="Arial" panose="020B0604020202020204" pitchFamily="34" charset="0"/>
              <a:buChar char="•"/>
            </a:pPr>
            <a:r>
              <a:rPr lang="en-US" sz="1800" dirty="0" smtClean="0">
                <a:ea typeface="方正准圆简体" panose="03000509000000000000" pitchFamily="65" charset="-122"/>
              </a:rPr>
              <a:t>Oracle</a:t>
            </a:r>
            <a:r>
              <a:rPr lang="zh-CN" altLang="en-US" sz="1800" dirty="0" smtClean="0">
                <a:ea typeface="方正准圆简体" panose="03000509000000000000" pitchFamily="65" charset="-122"/>
              </a:rPr>
              <a:t>管理员可使用</a:t>
            </a:r>
            <a:r>
              <a:rPr lang="en-US" altLang="zh-CN" sz="1800" dirty="0" smtClean="0">
                <a:ea typeface="方正准圆简体" panose="03000509000000000000" pitchFamily="65" charset="-122"/>
              </a:rPr>
              <a:t>APM for Oracle</a:t>
            </a:r>
            <a:r>
              <a:rPr lang="zh-CN" altLang="en-US" sz="1800" dirty="0" smtClean="0">
                <a:ea typeface="方正准圆简体" panose="03000509000000000000" pitchFamily="65" charset="-122"/>
              </a:rPr>
              <a:t>来保护和恢复数据，而无需存储管理员或服务器管理员的帮助</a:t>
            </a:r>
            <a:endParaRPr lang="en-US" sz="1800" dirty="0">
              <a:ea typeface="方正准圆简体" panose="03000509000000000000" pitchFamily="65" charset="-122"/>
            </a:endParaRPr>
          </a:p>
          <a:p>
            <a:pPr marL="342900" indent="-342900">
              <a:spcBef>
                <a:spcPts val="300"/>
              </a:spcBef>
              <a:buClr>
                <a:schemeClr val="bg2"/>
              </a:buClr>
              <a:buFont typeface="Arial" panose="020B0604020202020204" pitchFamily="34" charset="0"/>
              <a:buChar char="•"/>
            </a:pPr>
            <a:r>
              <a:rPr lang="en-US" sz="1800" dirty="0" smtClean="0">
                <a:ea typeface="方正准圆简体" panose="03000509000000000000" pitchFamily="65" charset="-122"/>
              </a:rPr>
              <a:t>APM</a:t>
            </a:r>
            <a:r>
              <a:rPr lang="zh-CN" altLang="en-US" sz="1800" dirty="0" smtClean="0">
                <a:ea typeface="方正准圆简体" panose="03000509000000000000" pitchFamily="65" charset="-122"/>
              </a:rPr>
              <a:t>包含在</a:t>
            </a:r>
            <a:r>
              <a:rPr lang="en-US" sz="1800" dirty="0" smtClean="0">
                <a:ea typeface="方正准圆简体" panose="03000509000000000000" pitchFamily="65" charset="-122"/>
              </a:rPr>
              <a:t>Enterprise </a:t>
            </a:r>
            <a:r>
              <a:rPr lang="en-US" sz="1800" dirty="0">
                <a:ea typeface="方正准圆简体" panose="03000509000000000000" pitchFamily="65" charset="-122"/>
              </a:rPr>
              <a:t>Manager </a:t>
            </a:r>
            <a:r>
              <a:rPr lang="en-US" sz="1800" dirty="0" smtClean="0">
                <a:ea typeface="方正准圆简体" panose="03000509000000000000" pitchFamily="65" charset="-122"/>
              </a:rPr>
              <a:t>2015R2</a:t>
            </a:r>
            <a:r>
              <a:rPr lang="zh-CN" altLang="en-US" sz="1800" dirty="0" smtClean="0">
                <a:ea typeface="方正准圆简体" panose="03000509000000000000" pitchFamily="65" charset="-122"/>
              </a:rPr>
              <a:t>之中</a:t>
            </a:r>
            <a:endParaRPr lang="en-US" sz="1800" dirty="0">
              <a:ea typeface="方正准圆简体" panose="03000509000000000000" pitchFamily="65" charset="-122"/>
            </a:endParaRPr>
          </a:p>
          <a:p>
            <a:pPr marL="342900" indent="-342900">
              <a:spcBef>
                <a:spcPts val="300"/>
              </a:spcBef>
              <a:buClr>
                <a:schemeClr val="bg2"/>
              </a:buClr>
              <a:buFont typeface="Arial" panose="020B0604020202020204" pitchFamily="34" charset="0"/>
              <a:buChar char="•"/>
            </a:pPr>
            <a:r>
              <a:rPr lang="en-US" sz="1800" dirty="0" smtClean="0">
                <a:ea typeface="方正准圆简体" panose="03000509000000000000" pitchFamily="65" charset="-122"/>
              </a:rPr>
              <a:t>APM </a:t>
            </a:r>
            <a:r>
              <a:rPr lang="en-US" sz="1800" dirty="0">
                <a:ea typeface="方正准圆简体" panose="03000509000000000000" pitchFamily="65" charset="-122"/>
              </a:rPr>
              <a:t>Windows </a:t>
            </a:r>
            <a:r>
              <a:rPr lang="en-US" sz="1800" dirty="0" smtClean="0">
                <a:ea typeface="方正准圆简体" panose="03000509000000000000" pitchFamily="65" charset="-122"/>
              </a:rPr>
              <a:t>Client</a:t>
            </a:r>
            <a:r>
              <a:rPr lang="zh-CN" altLang="en-US" sz="1800" dirty="0" smtClean="0">
                <a:ea typeface="方正准圆简体" panose="03000509000000000000" pitchFamily="65" charset="-122"/>
              </a:rPr>
              <a:t>和</a:t>
            </a:r>
            <a:r>
              <a:rPr lang="en-US" sz="1800" dirty="0" smtClean="0">
                <a:ea typeface="方正准圆简体" panose="03000509000000000000" pitchFamily="65" charset="-122"/>
              </a:rPr>
              <a:t>Linux</a:t>
            </a:r>
            <a:r>
              <a:rPr lang="zh-CN" altLang="en-US" sz="1800" dirty="0" smtClean="0">
                <a:ea typeface="方正准圆简体" panose="03000509000000000000" pitchFamily="65" charset="-122"/>
              </a:rPr>
              <a:t>代理程序可从</a:t>
            </a:r>
            <a:r>
              <a:rPr lang="en-US" sz="1800" dirty="0" smtClean="0">
                <a:ea typeface="方正准圆简体" panose="03000509000000000000" pitchFamily="65" charset="-122"/>
              </a:rPr>
              <a:t>Enterprise </a:t>
            </a:r>
            <a:r>
              <a:rPr lang="en-US" sz="1800" dirty="0">
                <a:ea typeface="方正准圆简体" panose="03000509000000000000" pitchFamily="65" charset="-122"/>
              </a:rPr>
              <a:t>Manager Data </a:t>
            </a:r>
            <a:r>
              <a:rPr lang="en-US" sz="1800" dirty="0" smtClean="0">
                <a:ea typeface="方正准圆简体" panose="03000509000000000000" pitchFamily="65" charset="-122"/>
              </a:rPr>
              <a:t>Collector</a:t>
            </a:r>
            <a:r>
              <a:rPr lang="zh-CN" altLang="en-US" sz="1800" dirty="0" smtClean="0">
                <a:ea typeface="方正准圆简体" panose="03000509000000000000" pitchFamily="65" charset="-122"/>
              </a:rPr>
              <a:t>网站下载</a:t>
            </a:r>
            <a:endParaRPr lang="en-US" sz="1800" dirty="0">
              <a:ea typeface="方正准圆简体" panose="03000509000000000000" pitchFamily="65" charset="-122"/>
            </a:endParaRPr>
          </a:p>
          <a:p>
            <a:pPr marL="342900" indent="-342900">
              <a:spcBef>
                <a:spcPts val="300"/>
              </a:spcBef>
              <a:buClr>
                <a:schemeClr val="bg2"/>
              </a:buClr>
              <a:buFont typeface="Arial" panose="020B0604020202020204" pitchFamily="34" charset="0"/>
              <a:buChar char="•"/>
            </a:pPr>
            <a:r>
              <a:rPr lang="en-US" sz="1800" dirty="0" smtClean="0">
                <a:ea typeface="方正准圆简体" panose="03000509000000000000" pitchFamily="65" charset="-122"/>
              </a:rPr>
              <a:t>Linux</a:t>
            </a:r>
            <a:r>
              <a:rPr lang="zh-CN" altLang="en-US" sz="1800" dirty="0" smtClean="0">
                <a:ea typeface="方正准圆简体" panose="03000509000000000000" pitchFamily="65" charset="-122"/>
              </a:rPr>
              <a:t>代理程序被安装在每一台</a:t>
            </a:r>
            <a:r>
              <a:rPr lang="en-US" altLang="en-US" sz="1800" dirty="0" smtClean="0">
                <a:ea typeface="方正准圆简体" panose="03000509000000000000" pitchFamily="65" charset="-122"/>
              </a:rPr>
              <a:t>Oracle</a:t>
            </a:r>
            <a:r>
              <a:rPr lang="zh-CN" altLang="en-US" sz="1800" dirty="0" smtClean="0">
                <a:ea typeface="方正准圆简体" panose="03000509000000000000" pitchFamily="65" charset="-122"/>
              </a:rPr>
              <a:t>服务器上以获得保护，并且必须在</a:t>
            </a:r>
            <a:r>
              <a:rPr lang="en-US" sz="1800" dirty="0" smtClean="0">
                <a:ea typeface="方正准圆简体" panose="03000509000000000000" pitchFamily="65" charset="-122"/>
              </a:rPr>
              <a:t>EM/APM</a:t>
            </a:r>
            <a:r>
              <a:rPr lang="zh-CN" altLang="en-US" sz="1800" dirty="0" smtClean="0">
                <a:ea typeface="方正准圆简体" panose="03000509000000000000" pitchFamily="65" charset="-122"/>
              </a:rPr>
              <a:t>服务器上注册</a:t>
            </a:r>
            <a:endParaRPr lang="en-US" sz="1800" dirty="0">
              <a:ea typeface="方正准圆简体" panose="03000509000000000000" pitchFamily="65" charset="-122"/>
            </a:endParaRPr>
          </a:p>
          <a:p>
            <a:pPr marL="342900" indent="-342900">
              <a:spcBef>
                <a:spcPts val="300"/>
              </a:spcBef>
              <a:buClr>
                <a:schemeClr val="bg2"/>
              </a:buClr>
              <a:buFont typeface="Arial" panose="020B0604020202020204" pitchFamily="34" charset="0"/>
              <a:buChar char="•"/>
            </a:pPr>
            <a:r>
              <a:rPr lang="en-US" altLang="zh-CN" sz="1800" dirty="0" smtClean="0">
                <a:ea typeface="方正准圆简体" panose="03000509000000000000" pitchFamily="65" charset="-122"/>
              </a:rPr>
              <a:t>Storage Center</a:t>
            </a:r>
            <a:r>
              <a:rPr lang="zh-CN" altLang="en-US" sz="1800" dirty="0" smtClean="0">
                <a:ea typeface="方正准圆简体" panose="03000509000000000000" pitchFamily="65" charset="-122"/>
              </a:rPr>
              <a:t>上需要具备</a:t>
            </a:r>
            <a:r>
              <a:rPr lang="en-US" sz="1800" dirty="0" smtClean="0">
                <a:ea typeface="方正准圆简体" panose="03000509000000000000" pitchFamily="65" charset="-122"/>
              </a:rPr>
              <a:t>APM</a:t>
            </a:r>
            <a:r>
              <a:rPr lang="zh-CN" altLang="en-US" sz="1800" dirty="0" smtClean="0">
                <a:ea typeface="方正准圆简体" panose="03000509000000000000" pitchFamily="65" charset="-122"/>
              </a:rPr>
              <a:t>许可</a:t>
            </a:r>
            <a:endParaRPr lang="en-US" sz="1800" dirty="0">
              <a:solidFill>
                <a:srgbClr val="FF0000"/>
              </a:solidFill>
              <a:ea typeface="方正准圆简体" panose="03000509000000000000" pitchFamily="65" charset="-122"/>
            </a:endParaRPr>
          </a:p>
        </p:txBody>
      </p:sp>
      <p:pic>
        <p:nvPicPr>
          <p:cNvPr id="5" name="Picture 4"/>
          <p:cNvPicPr>
            <a:picLocks noChangeAspect="1"/>
          </p:cNvPicPr>
          <p:nvPr/>
        </p:nvPicPr>
        <p:blipFill>
          <a:blip r:embed="rId2" cstate="print"/>
          <a:stretch>
            <a:fillRect/>
          </a:stretch>
        </p:blipFill>
        <p:spPr>
          <a:xfrm>
            <a:off x="4560125" y="1072197"/>
            <a:ext cx="2604353" cy="1385753"/>
          </a:xfrm>
          <a:prstGeom prst="rect">
            <a:avLst/>
          </a:prstGeom>
        </p:spPr>
      </p:pic>
      <p:pic>
        <p:nvPicPr>
          <p:cNvPr id="6" name="Picture 5"/>
          <p:cNvPicPr>
            <a:picLocks noChangeAspect="1"/>
          </p:cNvPicPr>
          <p:nvPr/>
        </p:nvPicPr>
        <p:blipFill>
          <a:blip r:embed="rId3" cstate="print"/>
          <a:stretch>
            <a:fillRect/>
          </a:stretch>
        </p:blipFill>
        <p:spPr>
          <a:xfrm>
            <a:off x="4709714" y="2345048"/>
            <a:ext cx="4110765" cy="2042883"/>
          </a:xfrm>
          <a:prstGeom prst="rect">
            <a:avLst/>
          </a:prstGeom>
        </p:spPr>
      </p:pic>
    </p:spTree>
    <p:extLst>
      <p:ext uri="{BB962C8B-B14F-4D97-AF65-F5344CB8AC3E}">
        <p14:creationId xmlns:p14="http://schemas.microsoft.com/office/powerpoint/2010/main" val="2542037248"/>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ea typeface="方正准圆简体" panose="03000509000000000000" pitchFamily="65" charset="-122"/>
              </a:rPr>
              <a:t>Dell Storage Software Suite </a:t>
            </a:r>
            <a:r>
              <a:rPr lang="en-US" sz="3600" dirty="0" smtClean="0">
                <a:ea typeface="方正准圆简体" panose="03000509000000000000" pitchFamily="65" charset="-122"/>
              </a:rPr>
              <a:t>for AIX</a:t>
            </a:r>
            <a:r>
              <a:rPr lang="en-US" dirty="0" smtClean="0">
                <a:ea typeface="方正准圆简体" panose="03000509000000000000" pitchFamily="65" charset="-122"/>
              </a:rPr>
              <a:t/>
            </a:r>
            <a:br>
              <a:rPr lang="en-US" dirty="0" smtClean="0">
                <a:ea typeface="方正准圆简体" panose="03000509000000000000" pitchFamily="65" charset="-122"/>
              </a:rPr>
            </a:br>
            <a:r>
              <a:rPr lang="zh-CN" altLang="en-US" dirty="0" smtClean="0">
                <a:solidFill>
                  <a:schemeClr val="bg2"/>
                </a:solidFill>
                <a:ea typeface="方正准圆简体" panose="03000509000000000000" pitchFamily="65" charset="-122"/>
              </a:rPr>
              <a:t>概述</a:t>
            </a:r>
            <a:endParaRPr lang="en-US" dirty="0">
              <a:solidFill>
                <a:schemeClr val="bg2"/>
              </a:solidFill>
              <a:ea typeface="方正准圆简体" panose="03000509000000000000" pitchFamily="65" charset="-122"/>
            </a:endParaRPr>
          </a:p>
        </p:txBody>
      </p:sp>
      <p:sp>
        <p:nvSpPr>
          <p:cNvPr id="4" name="Content Placeholder 3"/>
          <p:cNvSpPr>
            <a:spLocks noGrp="1"/>
          </p:cNvSpPr>
          <p:nvPr>
            <p:ph sz="half" idx="1"/>
          </p:nvPr>
        </p:nvSpPr>
        <p:spPr>
          <a:xfrm>
            <a:off x="274319" y="1280160"/>
            <a:ext cx="8309507" cy="3648100"/>
          </a:xfrm>
        </p:spPr>
        <p:txBody>
          <a:bodyPr>
            <a:noAutofit/>
          </a:bodyPr>
          <a:lstStyle/>
          <a:p>
            <a:pPr marL="0" indent="0">
              <a:buNone/>
            </a:pPr>
            <a:r>
              <a:rPr lang="en-US" sz="1600" dirty="0">
                <a:ea typeface="方正准圆简体" panose="03000509000000000000" pitchFamily="65" charset="-122"/>
              </a:rPr>
              <a:t>Dell Storage Software Suite for </a:t>
            </a:r>
            <a:r>
              <a:rPr lang="en-US" sz="1600" dirty="0" smtClean="0">
                <a:ea typeface="方正准圆简体" panose="03000509000000000000" pitchFamily="65" charset="-122"/>
              </a:rPr>
              <a:t>AIX </a:t>
            </a:r>
          </a:p>
          <a:p>
            <a:r>
              <a:rPr lang="zh-CN" altLang="en-US" sz="1600" dirty="0" smtClean="0">
                <a:ea typeface="方正准圆简体" panose="03000509000000000000" pitchFamily="65" charset="-122"/>
              </a:rPr>
              <a:t>启用</a:t>
            </a:r>
            <a:r>
              <a:rPr lang="en-US" sz="1600" dirty="0" smtClean="0">
                <a:ea typeface="方正准圆简体" panose="03000509000000000000" pitchFamily="65" charset="-122"/>
              </a:rPr>
              <a:t>Dell Storage </a:t>
            </a:r>
            <a:r>
              <a:rPr lang="en-US" sz="1600" dirty="0">
                <a:ea typeface="方正准圆简体" panose="03000509000000000000" pitchFamily="65" charset="-122"/>
              </a:rPr>
              <a:t>Center </a:t>
            </a:r>
            <a:r>
              <a:rPr lang="zh-CN" altLang="en-US" sz="1600" b="1" dirty="0" smtClean="0">
                <a:solidFill>
                  <a:schemeClr val="bg1"/>
                </a:solidFill>
                <a:ea typeface="方正准圆简体" panose="03000509000000000000" pitchFamily="65" charset="-122"/>
              </a:rPr>
              <a:t>虚拟接口模式</a:t>
            </a:r>
            <a:r>
              <a:rPr lang="zh-CN" altLang="en-US" sz="1600" dirty="0" smtClean="0">
                <a:ea typeface="方正准圆简体" panose="03000509000000000000" pitchFamily="65" charset="-122"/>
              </a:rPr>
              <a:t>功能，可提供更好的路径提取和保护，并显著降低管理开销</a:t>
            </a:r>
            <a:endParaRPr lang="en-US" sz="1600" dirty="0">
              <a:ea typeface="方正准圆简体" panose="03000509000000000000" pitchFamily="65" charset="-122"/>
            </a:endParaRPr>
          </a:p>
          <a:p>
            <a:r>
              <a:rPr lang="zh-CN" altLang="en-US" sz="1600" dirty="0" smtClean="0">
                <a:ea typeface="方正准圆简体" panose="03000509000000000000" pitchFamily="65" charset="-122"/>
              </a:rPr>
              <a:t>允许</a:t>
            </a:r>
            <a:r>
              <a:rPr lang="en-US" sz="1600" dirty="0" smtClean="0">
                <a:ea typeface="方正准圆简体" panose="03000509000000000000" pitchFamily="65" charset="-122"/>
              </a:rPr>
              <a:t>SC</a:t>
            </a:r>
            <a:r>
              <a:rPr lang="zh-CN" altLang="en-US" sz="1600" dirty="0" smtClean="0">
                <a:ea typeface="方正准圆简体" panose="03000509000000000000" pitchFamily="65" charset="-122"/>
              </a:rPr>
              <a:t>所连接的</a:t>
            </a:r>
            <a:r>
              <a:rPr lang="en-US" sz="1600" dirty="0" smtClean="0">
                <a:ea typeface="方正准圆简体" panose="03000509000000000000" pitchFamily="65" charset="-122"/>
              </a:rPr>
              <a:t>AIX</a:t>
            </a:r>
            <a:r>
              <a:rPr lang="zh-CN" altLang="en-US" sz="1600" dirty="0" smtClean="0">
                <a:ea typeface="方正准圆简体" panose="03000509000000000000" pitchFamily="65" charset="-122"/>
              </a:rPr>
              <a:t>主机使用</a:t>
            </a:r>
            <a:r>
              <a:rPr lang="en-US" sz="1600" dirty="0" smtClean="0">
                <a:ea typeface="方正准圆简体" panose="03000509000000000000" pitchFamily="65" charset="-122"/>
              </a:rPr>
              <a:t>MPIO</a:t>
            </a:r>
            <a:r>
              <a:rPr lang="zh-CN" altLang="en-US" sz="1600" dirty="0" smtClean="0">
                <a:ea typeface="方正准圆简体" panose="03000509000000000000" pitchFamily="65" charset="-122"/>
              </a:rPr>
              <a:t>技术来提高可用性和强化自动路径故障转移保护。</a:t>
            </a:r>
            <a:endParaRPr lang="en-US" sz="1600" dirty="0" smtClean="0">
              <a:ea typeface="方正准圆简体" panose="03000509000000000000" pitchFamily="65" charset="-122"/>
            </a:endParaRPr>
          </a:p>
          <a:p>
            <a:pPr lvl="0"/>
            <a:r>
              <a:rPr lang="zh-CN" altLang="en-US" sz="1600" dirty="0" smtClean="0">
                <a:ea typeface="方正准圆简体" panose="03000509000000000000" pitchFamily="65" charset="-122"/>
              </a:rPr>
              <a:t>支持从</a:t>
            </a:r>
            <a:r>
              <a:rPr lang="en-US" sz="1600" dirty="0" smtClean="0">
                <a:ea typeface="方正准圆简体" panose="03000509000000000000" pitchFamily="65" charset="-122"/>
              </a:rPr>
              <a:t>AIX 6.1</a:t>
            </a:r>
            <a:r>
              <a:rPr lang="zh-CN" altLang="en-US" sz="1600" dirty="0" smtClean="0">
                <a:ea typeface="方正准圆简体" panose="03000509000000000000" pitchFamily="65" charset="-122"/>
              </a:rPr>
              <a:t>到</a:t>
            </a:r>
            <a:r>
              <a:rPr lang="en-US" sz="1600" dirty="0" smtClean="0">
                <a:ea typeface="方正准圆简体" panose="03000509000000000000" pitchFamily="65" charset="-122"/>
              </a:rPr>
              <a:t>7.1</a:t>
            </a:r>
            <a:r>
              <a:rPr lang="zh-CN" altLang="en-US" sz="1600" dirty="0" smtClean="0">
                <a:ea typeface="方正准圆简体" panose="03000509000000000000" pitchFamily="65" charset="-122"/>
              </a:rPr>
              <a:t>版本</a:t>
            </a:r>
            <a:endParaRPr lang="en-US" sz="1600" dirty="0">
              <a:ea typeface="方正准圆简体" panose="03000509000000000000" pitchFamily="65" charset="-122"/>
            </a:endParaRPr>
          </a:p>
          <a:p>
            <a:r>
              <a:rPr lang="zh-CN" altLang="en-US" sz="1600" dirty="0" smtClean="0">
                <a:ea typeface="方正准圆简体" panose="03000509000000000000" pitchFamily="65" charset="-122"/>
              </a:rPr>
              <a:t>与</a:t>
            </a:r>
            <a:r>
              <a:rPr lang="en-US" sz="1600" dirty="0" smtClean="0">
                <a:ea typeface="方正准圆简体" panose="03000509000000000000" pitchFamily="65" charset="-122"/>
              </a:rPr>
              <a:t>IBM AIX</a:t>
            </a:r>
            <a:r>
              <a:rPr lang="zh-CN" altLang="en-US" sz="1600" dirty="0" smtClean="0">
                <a:ea typeface="方正准圆简体" panose="03000509000000000000" pitchFamily="65" charset="-122"/>
              </a:rPr>
              <a:t>功能协同工作，例如动态追踪和多路径</a:t>
            </a:r>
            <a:r>
              <a:rPr lang="en-US" sz="1600" dirty="0" smtClean="0">
                <a:ea typeface="方正准圆简体" panose="03000509000000000000" pitchFamily="65" charset="-122"/>
              </a:rPr>
              <a:t>I/O </a:t>
            </a:r>
            <a:r>
              <a:rPr lang="en-US" sz="1600" dirty="0">
                <a:ea typeface="方正准圆简体" panose="03000509000000000000" pitchFamily="65" charset="-122"/>
              </a:rPr>
              <a:t>(MPIO</a:t>
            </a:r>
            <a:r>
              <a:rPr lang="en-US" sz="1600" dirty="0" smtClean="0">
                <a:ea typeface="方正准圆简体" panose="03000509000000000000" pitchFamily="65" charset="-122"/>
              </a:rPr>
              <a:t>)</a:t>
            </a:r>
          </a:p>
          <a:p>
            <a:pPr marL="0" lvl="0" indent="0">
              <a:buNone/>
            </a:pPr>
            <a:r>
              <a:rPr lang="en-US" sz="1600" dirty="0" smtClean="0">
                <a:ea typeface="方正准圆简体" panose="03000509000000000000" pitchFamily="65" charset="-122"/>
              </a:rPr>
              <a:t>IBM</a:t>
            </a:r>
            <a:r>
              <a:rPr lang="zh-CN" altLang="en-US" sz="1600" dirty="0" smtClean="0">
                <a:ea typeface="方正准圆简体" panose="03000509000000000000" pitchFamily="65" charset="-122"/>
              </a:rPr>
              <a:t>已将</a:t>
            </a:r>
            <a:r>
              <a:rPr lang="en-US" sz="1600" dirty="0" smtClean="0">
                <a:ea typeface="方正准圆简体" panose="03000509000000000000" pitchFamily="65" charset="-122"/>
              </a:rPr>
              <a:t>Dell </a:t>
            </a:r>
            <a:r>
              <a:rPr lang="en-US" sz="1600" dirty="0">
                <a:ea typeface="方正准圆简体" panose="03000509000000000000" pitchFamily="65" charset="-122"/>
              </a:rPr>
              <a:t>Storage Software Suite for </a:t>
            </a:r>
            <a:r>
              <a:rPr lang="en-US" sz="1600" dirty="0" smtClean="0">
                <a:ea typeface="方正准圆简体" panose="03000509000000000000" pitchFamily="65" charset="-122"/>
              </a:rPr>
              <a:t>AIX</a:t>
            </a:r>
            <a:r>
              <a:rPr lang="zh-CN" altLang="en-US" sz="1600" dirty="0" smtClean="0">
                <a:ea typeface="方正准圆简体" panose="03000509000000000000" pitchFamily="65" charset="-122"/>
              </a:rPr>
              <a:t>指定为</a:t>
            </a:r>
            <a:r>
              <a:rPr lang="zh-CN" altLang="en-US" sz="1600" u="sng" dirty="0" smtClean="0">
                <a:solidFill>
                  <a:srgbClr val="FF0000"/>
                </a:solidFill>
                <a:ea typeface="方正准圆简体" panose="03000509000000000000" pitchFamily="65" charset="-122"/>
                <a:hlinkClick r:id="rId2"/>
              </a:rPr>
              <a:t>为</a:t>
            </a:r>
            <a:r>
              <a:rPr lang="en-US" altLang="zh-CN" sz="1600" u="sng" dirty="0" smtClean="0">
                <a:solidFill>
                  <a:srgbClr val="FF0000"/>
                </a:solidFill>
                <a:ea typeface="方正准圆简体" panose="03000509000000000000" pitchFamily="65" charset="-122"/>
                <a:hlinkClick r:id="rId2"/>
              </a:rPr>
              <a:t>Power</a:t>
            </a:r>
            <a:r>
              <a:rPr lang="zh-CN" altLang="en-US" sz="1600" u="sng" dirty="0" smtClean="0">
                <a:ea typeface="方正准圆简体" panose="03000509000000000000" pitchFamily="65" charset="-122"/>
                <a:hlinkClick r:id="rId2"/>
              </a:rPr>
              <a:t>系统软件验证准备就绪</a:t>
            </a:r>
            <a:r>
              <a:rPr lang="zh-CN" altLang="en-US" sz="1600" dirty="0" smtClean="0">
                <a:ea typeface="方正准圆简体" panose="03000509000000000000" pitchFamily="65" charset="-122"/>
              </a:rPr>
              <a:t>项目的</a:t>
            </a:r>
            <a:r>
              <a:rPr lang="en-US" sz="1600" dirty="0" smtClean="0">
                <a:ea typeface="方正准圆简体" panose="03000509000000000000" pitchFamily="65" charset="-122"/>
              </a:rPr>
              <a:t>“</a:t>
            </a:r>
            <a:r>
              <a:rPr lang="zh-CN" altLang="en-US" sz="1600" dirty="0" smtClean="0">
                <a:ea typeface="方正准圆简体" panose="03000509000000000000" pitchFamily="65" charset="-122"/>
              </a:rPr>
              <a:t>受到</a:t>
            </a:r>
            <a:r>
              <a:rPr lang="en-US" sz="1600" dirty="0" smtClean="0">
                <a:ea typeface="方正准圆简体" panose="03000509000000000000" pitchFamily="65" charset="-122"/>
              </a:rPr>
              <a:t>VIOS</a:t>
            </a:r>
            <a:r>
              <a:rPr lang="zh-CN" altLang="en-US" sz="1600" dirty="0" smtClean="0">
                <a:ea typeface="方正准圆简体" panose="03000509000000000000" pitchFamily="65" charset="-122"/>
              </a:rPr>
              <a:t>认可的</a:t>
            </a:r>
            <a:r>
              <a:rPr lang="en-US" altLang="en-US" sz="1600" dirty="0" smtClean="0">
                <a:ea typeface="方正准圆简体" panose="03000509000000000000" pitchFamily="65" charset="-122"/>
              </a:rPr>
              <a:t>”</a:t>
            </a:r>
            <a:r>
              <a:rPr lang="zh-CN" altLang="en-US" sz="1600" dirty="0" smtClean="0">
                <a:ea typeface="方正准圆简体" panose="03000509000000000000" pitchFamily="65" charset="-122"/>
              </a:rPr>
              <a:t>类别</a:t>
            </a:r>
            <a:endParaRPr lang="en-US" altLang="en-US" sz="1600" dirty="0">
              <a:ea typeface="方正准圆简体" panose="03000509000000000000" pitchFamily="65" charset="-122"/>
            </a:endParaRPr>
          </a:p>
          <a:p>
            <a:pPr marL="0" indent="0">
              <a:buNone/>
            </a:pPr>
            <a:endParaRPr lang="en-US" sz="1600" dirty="0">
              <a:ea typeface="方正准圆简体" panose="03000509000000000000" pitchFamily="65" charset="-122"/>
            </a:endParaRPr>
          </a:p>
        </p:txBody>
      </p:sp>
      <p:pic>
        <p:nvPicPr>
          <p:cNvPr id="5" name="Picture 4"/>
          <p:cNvPicPr/>
          <p:nvPr/>
        </p:nvPicPr>
        <p:blipFill>
          <a:blip r:embed="rId3" cstate="print"/>
          <a:stretch>
            <a:fillRect/>
          </a:stretch>
        </p:blipFill>
        <p:spPr>
          <a:xfrm>
            <a:off x="5213401" y="670819"/>
            <a:ext cx="3370426" cy="902608"/>
          </a:xfrm>
          <a:prstGeom prst="rect">
            <a:avLst/>
          </a:prstGeom>
        </p:spPr>
      </p:pic>
    </p:spTree>
    <p:extLst>
      <p:ext uri="{BB962C8B-B14F-4D97-AF65-F5344CB8AC3E}">
        <p14:creationId xmlns:p14="http://schemas.microsoft.com/office/powerpoint/2010/main" val="2757965502"/>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BD5246C-868F-410A-AE52-FE248EDADC46}" type="slidenum">
              <a:rPr lang="en-US" smtClean="0">
                <a:solidFill>
                  <a:srgbClr val="000000">
                    <a:lumMod val="60000"/>
                    <a:lumOff val="40000"/>
                  </a:srgbClr>
                </a:solidFill>
                <a:ea typeface="方正准圆简体" panose="03000509000000000000" pitchFamily="65" charset="-122"/>
              </a:rPr>
              <a:pPr/>
              <a:t>18</a:t>
            </a:fld>
            <a:endParaRPr lang="en-US" dirty="0">
              <a:solidFill>
                <a:srgbClr val="000000">
                  <a:lumMod val="60000"/>
                  <a:lumOff val="40000"/>
                </a:srgbClr>
              </a:solidFill>
              <a:ea typeface="方正准圆简体" panose="03000509000000000000" pitchFamily="65" charset="-122"/>
            </a:endParaRPr>
          </a:p>
        </p:txBody>
      </p:sp>
      <p:sp>
        <p:nvSpPr>
          <p:cNvPr id="3" name="Title 2"/>
          <p:cNvSpPr>
            <a:spLocks noGrp="1"/>
          </p:cNvSpPr>
          <p:nvPr>
            <p:ph type="title"/>
          </p:nvPr>
        </p:nvSpPr>
        <p:spPr/>
        <p:txBody>
          <a:bodyPr/>
          <a:lstStyle/>
          <a:p>
            <a:r>
              <a:rPr lang="zh-CN" altLang="en-US" smtClean="0">
                <a:latin typeface="Museo Sans For Dell" panose="02000000000000000000" pitchFamily="2" charset="0"/>
                <a:ea typeface="方正准圆简体" panose="03000509000000000000" pitchFamily="65" charset="-122"/>
              </a:rPr>
              <a:t>各个平台的许可证特性摘要</a:t>
            </a:r>
            <a:endParaRPr lang="en-US" dirty="0">
              <a:latin typeface="Museo Sans For Dell" panose="02000000000000000000" pitchFamily="2" charset="0"/>
              <a:ea typeface="方正准圆简体" panose="03000509000000000000" pitchFamily="65" charset="-122"/>
            </a:endParaRPr>
          </a:p>
        </p:txBody>
      </p:sp>
      <p:graphicFrame>
        <p:nvGraphicFramePr>
          <p:cNvPr id="5" name="Table 4"/>
          <p:cNvGraphicFramePr>
            <a:graphicFrameLocks noGrp="1"/>
          </p:cNvGraphicFramePr>
          <p:nvPr>
            <p:extLst>
              <p:ext uri="{D42A27DB-BD31-4B8C-83A1-F6EECF244321}">
                <p14:modId xmlns:p14="http://schemas.microsoft.com/office/powerpoint/2010/main" val="1490408984"/>
              </p:ext>
            </p:extLst>
          </p:nvPr>
        </p:nvGraphicFramePr>
        <p:xfrm>
          <a:off x="425904" y="836342"/>
          <a:ext cx="7809260" cy="3778894"/>
        </p:xfrm>
        <a:graphic>
          <a:graphicData uri="http://schemas.openxmlformats.org/drawingml/2006/table">
            <a:tbl>
              <a:tblPr firstRow="1" bandRow="1">
                <a:tableStyleId>{5C22544A-7EE6-4342-B048-85BDC9FD1C3A}</a:tableStyleId>
              </a:tblPr>
              <a:tblGrid>
                <a:gridCol w="1872384"/>
                <a:gridCol w="750714"/>
                <a:gridCol w="662396"/>
                <a:gridCol w="695515"/>
                <a:gridCol w="695515"/>
                <a:gridCol w="711426"/>
                <a:gridCol w="2421310"/>
              </a:tblGrid>
              <a:tr h="218672">
                <a:tc>
                  <a:txBody>
                    <a:bodyPr/>
                    <a:lstStyle/>
                    <a:p>
                      <a:pPr algn="l">
                        <a:lnSpc>
                          <a:spcPct val="107000"/>
                        </a:lnSpc>
                        <a:spcAft>
                          <a:spcPts val="0"/>
                        </a:spcAft>
                      </a:pPr>
                      <a:r>
                        <a:rPr lang="zh-CN" altLang="en-US" sz="1100" kern="1200" dirty="0" smtClean="0">
                          <a:solidFill>
                            <a:schemeClr val="tx2"/>
                          </a:solidFill>
                          <a:effectLst/>
                          <a:latin typeface="Museo Sans For Dell" panose="02000000000000000000" pitchFamily="2" charset="0"/>
                          <a:ea typeface="方正准圆简体" panose="03000509000000000000" pitchFamily="65" charset="-122"/>
                        </a:rPr>
                        <a:t>特性</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tc>
                <a:tc>
                  <a:txBody>
                    <a:bodyPr/>
                    <a:lstStyle/>
                    <a:p>
                      <a:pPr algn="l">
                        <a:lnSpc>
                          <a:spcPct val="107000"/>
                        </a:lnSpc>
                        <a:spcAft>
                          <a:spcPts val="0"/>
                        </a:spcAft>
                      </a:pPr>
                      <a:r>
                        <a:rPr lang="en-US" sz="1100" kern="1200" dirty="0">
                          <a:solidFill>
                            <a:schemeClr val="tx2"/>
                          </a:solidFill>
                          <a:effectLst/>
                          <a:latin typeface="Museo Sans For Dell" panose="02000000000000000000" pitchFamily="2" charset="0"/>
                          <a:ea typeface="方正准圆简体" panose="03000509000000000000" pitchFamily="65" charset="-122"/>
                        </a:rPr>
                        <a:t>SCv2000</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tc>
                <a:tc>
                  <a:txBody>
                    <a:bodyPr/>
                    <a:lstStyle/>
                    <a:p>
                      <a:pPr algn="l">
                        <a:lnSpc>
                          <a:spcPct val="107000"/>
                        </a:lnSpc>
                        <a:spcAft>
                          <a:spcPts val="0"/>
                        </a:spcAft>
                      </a:pPr>
                      <a:r>
                        <a:rPr lang="en-US" sz="1100" kern="1200" dirty="0">
                          <a:solidFill>
                            <a:schemeClr val="tx2"/>
                          </a:solidFill>
                          <a:effectLst/>
                          <a:latin typeface="Museo Sans For Dell" panose="02000000000000000000" pitchFamily="2" charset="0"/>
                          <a:ea typeface="方正准圆简体" panose="03000509000000000000" pitchFamily="65" charset="-122"/>
                        </a:rPr>
                        <a:t>SC4020</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tc>
                <a:tc>
                  <a:txBody>
                    <a:bodyPr/>
                    <a:lstStyle/>
                    <a:p>
                      <a:pPr algn="l">
                        <a:lnSpc>
                          <a:spcPct val="107000"/>
                        </a:lnSpc>
                        <a:spcAft>
                          <a:spcPts val="0"/>
                        </a:spcAft>
                      </a:pPr>
                      <a:r>
                        <a:rPr lang="en-US" sz="1100" kern="1200" dirty="0">
                          <a:solidFill>
                            <a:schemeClr val="tx2"/>
                          </a:solidFill>
                          <a:effectLst/>
                          <a:latin typeface="Museo Sans For Dell" panose="02000000000000000000" pitchFamily="2" charset="0"/>
                          <a:ea typeface="方正准圆简体" panose="03000509000000000000" pitchFamily="65" charset="-122"/>
                        </a:rPr>
                        <a:t>S-40</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tc>
                <a:tc>
                  <a:txBody>
                    <a:bodyPr/>
                    <a:lstStyle/>
                    <a:p>
                      <a:pPr algn="l">
                        <a:lnSpc>
                          <a:spcPct val="107000"/>
                        </a:lnSpc>
                        <a:spcAft>
                          <a:spcPts val="0"/>
                        </a:spcAft>
                      </a:pPr>
                      <a:r>
                        <a:rPr lang="en-US" sz="1100" kern="1200" dirty="0">
                          <a:solidFill>
                            <a:schemeClr val="tx2"/>
                          </a:solidFill>
                          <a:effectLst/>
                          <a:latin typeface="Museo Sans For Dell" panose="02000000000000000000" pitchFamily="2" charset="0"/>
                          <a:ea typeface="方正准圆简体" panose="03000509000000000000" pitchFamily="65" charset="-122"/>
                        </a:rPr>
                        <a:t>SC8000</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tc>
                <a:tc>
                  <a:txBody>
                    <a:bodyPr/>
                    <a:lstStyle/>
                    <a:p>
                      <a:pPr marL="0" algn="l" defTabSz="914400" rtl="0" eaLnBrk="1" latinLnBrk="0" hangingPunct="1">
                        <a:lnSpc>
                          <a:spcPct val="107000"/>
                        </a:lnSpc>
                        <a:spcAft>
                          <a:spcPts val="0"/>
                        </a:spcAft>
                      </a:pPr>
                      <a:r>
                        <a:rPr lang="en-US" sz="1100" b="1" kern="1200" dirty="0" smtClean="0">
                          <a:solidFill>
                            <a:schemeClr val="tx2"/>
                          </a:solidFill>
                          <a:effectLst/>
                          <a:latin typeface="Museo Sans For Dell" panose="02000000000000000000" pitchFamily="2" charset="0"/>
                          <a:ea typeface="方正准圆简体" panose="03000509000000000000" pitchFamily="65" charset="-122"/>
                          <a:cs typeface="+mn-cs"/>
                        </a:rPr>
                        <a:t>SC9000</a:t>
                      </a:r>
                      <a:endParaRPr lang="en-US" sz="1100" b="1" kern="1200" dirty="0">
                        <a:solidFill>
                          <a:schemeClr val="tx2"/>
                        </a:solidFill>
                        <a:effectLst/>
                        <a:latin typeface="Museo Sans For Dell" panose="02000000000000000000" pitchFamily="2" charset="0"/>
                        <a:ea typeface="方正准圆简体" panose="03000509000000000000" pitchFamily="65" charset="-122"/>
                        <a:cs typeface="+mn-cs"/>
                      </a:endParaRPr>
                    </a:p>
                  </a:txBody>
                  <a:tcPr marL="68580" marR="68580" marT="34290" marB="34290"/>
                </a:tc>
                <a:tc>
                  <a:txBody>
                    <a:bodyPr/>
                    <a:lstStyle/>
                    <a:p>
                      <a:pPr algn="l">
                        <a:lnSpc>
                          <a:spcPct val="107000"/>
                        </a:lnSpc>
                        <a:spcAft>
                          <a:spcPts val="0"/>
                        </a:spcAft>
                      </a:pPr>
                      <a:r>
                        <a:rPr lang="zh-CN" altLang="en-US" sz="1100" kern="1200" smtClean="0">
                          <a:solidFill>
                            <a:schemeClr val="tx2"/>
                          </a:solidFill>
                          <a:effectLst/>
                          <a:latin typeface="Museo Sans For Dell" panose="02000000000000000000" pitchFamily="2" charset="0"/>
                          <a:ea typeface="方正准圆简体" panose="03000509000000000000" pitchFamily="65" charset="-122"/>
                        </a:rPr>
                        <a:t>对许可证的要求</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tc>
              </a:tr>
              <a:tr h="218672">
                <a:tc>
                  <a:txBody>
                    <a:bodyPr/>
                    <a:lstStyle/>
                    <a:p>
                      <a:pPr algn="l">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支持</a:t>
                      </a:r>
                      <a:r>
                        <a:rPr lang="en-US" sz="1100" kern="1200" smtClean="0">
                          <a:effectLst/>
                          <a:latin typeface="Museo Sans For Dell" panose="02000000000000000000" pitchFamily="2" charset="0"/>
                          <a:ea typeface="方正准圆简体" panose="03000509000000000000" pitchFamily="65" charset="-122"/>
                        </a:rPr>
                        <a:t>Fluid Cache</a:t>
                      </a:r>
                      <a:endParaRPr lang="en-US" sz="110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nchor="ctr"/>
                </a:tc>
                <a:tc>
                  <a:txBody>
                    <a:bodyPr/>
                    <a:lstStyle/>
                    <a:p>
                      <a:pPr algn="ctr">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不提供</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tc>
                <a:tc>
                  <a:txBody>
                    <a:bodyPr/>
                    <a:lstStyle/>
                    <a:p>
                      <a:pPr algn="ctr">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不提供</a:t>
                      </a:r>
                      <a:endParaRPr lang="en-US" sz="110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c>
                  <a:txBody>
                    <a:bodyPr/>
                    <a:lstStyle/>
                    <a:p>
                      <a:pPr algn="ctr">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不提供</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2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2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2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2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l">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仅需要服务器许可证</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r>
              <a:tr h="218672">
                <a:tc>
                  <a:txBody>
                    <a:bodyPr/>
                    <a:lstStyle/>
                    <a:p>
                      <a:pPr algn="l">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可寻址的容量</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nchor="ctr"/>
                </a:tc>
                <a:tc>
                  <a:txBody>
                    <a:bodyPr/>
                    <a:lstStyle/>
                    <a:p>
                      <a:pPr algn="ctr">
                        <a:lnSpc>
                          <a:spcPct val="107000"/>
                        </a:lnSpc>
                        <a:spcAft>
                          <a:spcPts val="0"/>
                        </a:spcAft>
                      </a:pPr>
                      <a:r>
                        <a:rPr lang="en-US" sz="1100" kern="1200" dirty="0" smtClean="0">
                          <a:effectLst/>
                          <a:latin typeface="Museo Sans For Dell" panose="02000000000000000000" pitchFamily="2" charset="0"/>
                          <a:ea typeface="方正准圆简体" panose="03000509000000000000" pitchFamily="65" charset="-122"/>
                        </a:rPr>
                        <a:t>500TB</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tc>
                <a:tc>
                  <a:txBody>
                    <a:bodyPr/>
                    <a:lstStyle/>
                    <a:p>
                      <a:pPr algn="ctr">
                        <a:lnSpc>
                          <a:spcPct val="107000"/>
                        </a:lnSpc>
                        <a:spcAft>
                          <a:spcPts val="0"/>
                        </a:spcAft>
                      </a:pPr>
                      <a:r>
                        <a:rPr lang="en-US" sz="1100" kern="1200" dirty="0" smtClean="0">
                          <a:effectLst/>
                          <a:latin typeface="Museo Sans For Dell" panose="02000000000000000000" pitchFamily="2" charset="0"/>
                          <a:ea typeface="方正准圆简体" panose="03000509000000000000" pitchFamily="65" charset="-122"/>
                        </a:rPr>
                        <a:t>700TB</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c>
                  <a:txBody>
                    <a:bodyPr/>
                    <a:lstStyle/>
                    <a:p>
                      <a:pPr algn="ctr">
                        <a:lnSpc>
                          <a:spcPct val="107000"/>
                        </a:lnSpc>
                        <a:spcAft>
                          <a:spcPts val="0"/>
                        </a:spcAft>
                      </a:pPr>
                      <a:r>
                        <a:rPr lang="en-US" sz="1100" kern="1200" dirty="0">
                          <a:effectLst/>
                          <a:latin typeface="Museo Sans For Dell" panose="02000000000000000000" pitchFamily="2" charset="0"/>
                          <a:ea typeface="方正准圆简体" panose="03000509000000000000" pitchFamily="65" charset="-122"/>
                        </a:rPr>
                        <a:t>2PB</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c>
                  <a:txBody>
                    <a:bodyPr/>
                    <a:lstStyle/>
                    <a:p>
                      <a:pPr algn="ctr">
                        <a:lnSpc>
                          <a:spcPct val="107000"/>
                        </a:lnSpc>
                        <a:spcAft>
                          <a:spcPts val="0"/>
                        </a:spcAft>
                      </a:pPr>
                      <a:r>
                        <a:rPr lang="en-US" sz="1100" kern="1200" dirty="0">
                          <a:effectLst/>
                          <a:latin typeface="Museo Sans For Dell" panose="02000000000000000000" pitchFamily="2" charset="0"/>
                          <a:ea typeface="方正准圆简体" panose="03000509000000000000" pitchFamily="65" charset="-122"/>
                        </a:rPr>
                        <a:t>2PB</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c>
                  <a:txBody>
                    <a:bodyPr/>
                    <a:lstStyle/>
                    <a:p>
                      <a:pPr algn="ctr">
                        <a:lnSpc>
                          <a:spcPct val="107000"/>
                        </a:lnSpc>
                        <a:spcAft>
                          <a:spcPts val="0"/>
                        </a:spcAft>
                      </a:pPr>
                      <a:r>
                        <a:rPr lang="en-US" sz="1100" kern="1200" dirty="0">
                          <a:effectLst/>
                          <a:latin typeface="Museo Sans For Dell" panose="02000000000000000000" pitchFamily="2" charset="0"/>
                          <a:ea typeface="方正准圆简体" panose="03000509000000000000" pitchFamily="65" charset="-122"/>
                        </a:rPr>
                        <a:t>2PB</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c>
                  <a:txBody>
                    <a:bodyPr/>
                    <a:lstStyle/>
                    <a:p>
                      <a:pPr algn="l">
                        <a:lnSpc>
                          <a:spcPct val="107000"/>
                        </a:lnSpc>
                        <a:spcAft>
                          <a:spcPts val="0"/>
                        </a:spcAft>
                      </a:pPr>
                      <a:r>
                        <a:rPr lang="zh-CN" altLang="en-US" sz="1100" b="1" kern="1200" smtClean="0">
                          <a:solidFill>
                            <a:schemeClr val="accent2"/>
                          </a:solidFill>
                          <a:effectLst/>
                          <a:latin typeface="Museo Sans For Dell" panose="02000000000000000000" pitchFamily="2" charset="0"/>
                          <a:ea typeface="方正准圆简体" panose="03000509000000000000" pitchFamily="65" charset="-122"/>
                        </a:rPr>
                        <a:t>不收费</a:t>
                      </a:r>
                      <a:endParaRPr lang="en-US" sz="1100" b="1" dirty="0">
                        <a:solidFill>
                          <a:schemeClr val="accent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r>
              <a:tr h="203045">
                <a:tc>
                  <a:txBody>
                    <a:bodyPr/>
                    <a:lstStyle/>
                    <a:p>
                      <a:pPr algn="l">
                        <a:lnSpc>
                          <a:spcPct val="107000"/>
                        </a:lnSpc>
                        <a:spcAft>
                          <a:spcPts val="0"/>
                        </a:spcAft>
                      </a:pPr>
                      <a:r>
                        <a:rPr lang="en-US" sz="1050" kern="1200" dirty="0" smtClean="0">
                          <a:effectLst/>
                          <a:latin typeface="Museo Sans For Dell" panose="02000000000000000000" pitchFamily="2" charset="0"/>
                          <a:ea typeface="方正准圆简体" panose="03000509000000000000" pitchFamily="65" charset="-122"/>
                          <a:cs typeface="+mn-cs"/>
                        </a:rPr>
                        <a:t>Data</a:t>
                      </a:r>
                      <a:r>
                        <a:rPr lang="en-US" sz="1050" kern="1200" baseline="0" dirty="0" smtClean="0">
                          <a:effectLst/>
                          <a:latin typeface="Museo Sans For Dell" panose="02000000000000000000" pitchFamily="2" charset="0"/>
                          <a:ea typeface="方正准圆简体" panose="03000509000000000000" pitchFamily="65" charset="-122"/>
                          <a:cs typeface="+mn-cs"/>
                        </a:rPr>
                        <a:t> </a:t>
                      </a:r>
                      <a:r>
                        <a:rPr lang="en-US" sz="1050" kern="1200" baseline="0" dirty="0" smtClean="0">
                          <a:effectLst/>
                          <a:latin typeface="Museo Sans For Dell" panose="02000000000000000000" pitchFamily="2" charset="0"/>
                          <a:ea typeface="方正准圆简体" panose="03000509000000000000" pitchFamily="65" charset="-122"/>
                          <a:cs typeface="+mn-cs"/>
                        </a:rPr>
                        <a:t>Progression</a:t>
                      </a:r>
                      <a:endParaRPr lang="en-US" sz="105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nchor="ctr"/>
                </a:tc>
                <a:tc>
                  <a:txBody>
                    <a:bodyPr/>
                    <a:lstStyle/>
                    <a:p>
                      <a:pPr algn="ctr">
                        <a:lnSpc>
                          <a:spcPct val="107000"/>
                        </a:lnSpc>
                        <a:spcAft>
                          <a:spcPts val="0"/>
                        </a:spcAft>
                      </a:pPr>
                      <a:r>
                        <a:rPr lang="en-US" sz="900" kern="1200" dirty="0" smtClean="0">
                          <a:effectLst/>
                          <a:latin typeface="Museo Sans For Dell" panose="02000000000000000000" pitchFamily="2" charset="0"/>
                          <a:ea typeface="方正准圆简体" panose="03000509000000000000" pitchFamily="65" charset="-122"/>
                          <a:cs typeface="+mn-cs"/>
                        </a:rPr>
                        <a:t>Raid</a:t>
                      </a:r>
                      <a:r>
                        <a:rPr lang="en-US" sz="900" kern="1200" baseline="0" dirty="0" smtClean="0">
                          <a:effectLst/>
                          <a:latin typeface="Museo Sans For Dell" panose="02000000000000000000" pitchFamily="2" charset="0"/>
                          <a:ea typeface="方正准圆简体" panose="03000509000000000000" pitchFamily="65" charset="-122"/>
                          <a:cs typeface="+mn-cs"/>
                        </a:rPr>
                        <a:t> </a:t>
                      </a:r>
                      <a:r>
                        <a:rPr lang="en-US" sz="900" kern="1200" baseline="0" dirty="0" err="1" smtClean="0">
                          <a:effectLst/>
                          <a:latin typeface="Museo Sans For Dell" panose="02000000000000000000" pitchFamily="2" charset="0"/>
                          <a:ea typeface="方正准圆简体" panose="03000509000000000000" pitchFamily="65" charset="-122"/>
                          <a:cs typeface="+mn-cs"/>
                        </a:rPr>
                        <a:t>tiering</a:t>
                      </a:r>
                      <a:endParaRPr lang="en-US" sz="9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l">
                        <a:lnSpc>
                          <a:spcPct val="107000"/>
                        </a:lnSpc>
                        <a:spcAft>
                          <a:spcPts val="0"/>
                        </a:spcAft>
                      </a:pPr>
                      <a:r>
                        <a:rPr lang="en-US" sz="1100" kern="1200" dirty="0" smtClean="0">
                          <a:solidFill>
                            <a:schemeClr val="dk1"/>
                          </a:solidFill>
                          <a:effectLst/>
                          <a:latin typeface="Museo Sans For Dell" panose="02000000000000000000" pitchFamily="2" charset="0"/>
                          <a:ea typeface="方正准圆简体" panose="03000509000000000000" pitchFamily="65" charset="-122"/>
                          <a:cs typeface="+mn-cs"/>
                        </a:rPr>
                        <a:t>Data </a:t>
                      </a:r>
                      <a:r>
                        <a:rPr lang="en-US" sz="1100" kern="1200" smtClean="0">
                          <a:solidFill>
                            <a:schemeClr val="dk1"/>
                          </a:solidFill>
                          <a:effectLst/>
                          <a:latin typeface="Museo Sans For Dell" panose="02000000000000000000" pitchFamily="2" charset="0"/>
                          <a:ea typeface="方正准圆简体" panose="03000509000000000000" pitchFamily="65" charset="-122"/>
                          <a:cs typeface="+mn-cs"/>
                        </a:rPr>
                        <a:t>progression </a:t>
                      </a:r>
                      <a:r>
                        <a:rPr lang="zh-CN" altLang="en-US" sz="1100" kern="1200" smtClean="0">
                          <a:solidFill>
                            <a:schemeClr val="dk1"/>
                          </a:solidFill>
                          <a:effectLst/>
                          <a:latin typeface="Museo Sans For Dell" panose="02000000000000000000" pitchFamily="2" charset="0"/>
                          <a:ea typeface="方正准圆简体" panose="03000509000000000000" pitchFamily="65" charset="-122"/>
                          <a:cs typeface="+mn-cs"/>
                        </a:rPr>
                        <a:t>许可证</a:t>
                      </a:r>
                      <a:endParaRPr lang="en-US" sz="1100" kern="1200" dirty="0">
                        <a:solidFill>
                          <a:schemeClr val="dk1"/>
                        </a:solidFill>
                        <a:effectLst/>
                        <a:latin typeface="Museo Sans For Dell" panose="02000000000000000000" pitchFamily="2" charset="0"/>
                        <a:ea typeface="方正准圆简体" panose="03000509000000000000" pitchFamily="65" charset="-122"/>
                        <a:cs typeface="+mn-cs"/>
                      </a:endParaRPr>
                    </a:p>
                  </a:txBody>
                  <a:tcPr marL="51435" marR="51435" marT="25718" marB="25718"/>
                </a:tc>
              </a:tr>
              <a:tr h="218672">
                <a:tc>
                  <a:txBody>
                    <a:bodyPr/>
                    <a:lstStyle/>
                    <a:p>
                      <a:pPr algn="l">
                        <a:lnSpc>
                          <a:spcPct val="107000"/>
                        </a:lnSpc>
                        <a:spcAft>
                          <a:spcPts val="0"/>
                        </a:spcAft>
                      </a:pPr>
                      <a:r>
                        <a:rPr lang="en-US" sz="1100" kern="1200" dirty="0">
                          <a:effectLst/>
                          <a:latin typeface="Museo Sans For Dell" panose="02000000000000000000" pitchFamily="2" charset="0"/>
                          <a:ea typeface="方正准圆简体" panose="03000509000000000000" pitchFamily="65" charset="-122"/>
                        </a:rPr>
                        <a:t>Multi-VLAN Tagging</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nchor="ctr">
                    <a:solidFill>
                      <a:srgbClr val="E7EDF5"/>
                    </a:solidFill>
                  </a:tcPr>
                </a:tc>
                <a:tc>
                  <a:txBody>
                    <a:bodyPr/>
                    <a:lstStyle/>
                    <a:p>
                      <a:pPr algn="ctr">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不提供</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solidFill>
                      <a:srgbClr val="E7EDF5"/>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l">
                        <a:lnSpc>
                          <a:spcPct val="107000"/>
                        </a:lnSpc>
                        <a:spcAft>
                          <a:spcPts val="0"/>
                        </a:spcAft>
                      </a:pPr>
                      <a:r>
                        <a:rPr lang="zh-CN" altLang="en-US" sz="1100" b="1" kern="1200" smtClean="0">
                          <a:solidFill>
                            <a:schemeClr val="accent2"/>
                          </a:solidFill>
                          <a:effectLst/>
                          <a:latin typeface="Museo Sans For Dell" panose="02000000000000000000" pitchFamily="2" charset="0"/>
                          <a:ea typeface="方正准圆简体" panose="03000509000000000000" pitchFamily="65" charset="-122"/>
                        </a:rPr>
                        <a:t>不收费</a:t>
                      </a:r>
                      <a:endParaRPr lang="en-US" sz="1100" b="1" dirty="0">
                        <a:solidFill>
                          <a:schemeClr val="accent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r>
              <a:tr h="218672">
                <a:tc>
                  <a:txBody>
                    <a:bodyPr/>
                    <a:lstStyle/>
                    <a:p>
                      <a:pPr algn="l">
                        <a:lnSpc>
                          <a:spcPct val="107000"/>
                        </a:lnSpc>
                        <a:spcAft>
                          <a:spcPts val="0"/>
                        </a:spcAft>
                      </a:pPr>
                      <a:r>
                        <a:rPr lang="en-US" sz="1100" kern="1200" dirty="0">
                          <a:effectLst/>
                          <a:latin typeface="Museo Sans For Dell" panose="02000000000000000000" pitchFamily="2" charset="0"/>
                          <a:ea typeface="方正准圆简体" panose="03000509000000000000" pitchFamily="65" charset="-122"/>
                        </a:rPr>
                        <a:t>LDP/Data Instant Replay</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nchor="ctr"/>
                </a:tc>
                <a:tc>
                  <a:txBody>
                    <a:bodyPr/>
                    <a:lstStyle/>
                    <a:p>
                      <a:pPr algn="ctr">
                        <a:lnSpc>
                          <a:spcPct val="107000"/>
                        </a:lnSpc>
                        <a:spcAft>
                          <a:spcPts val="0"/>
                        </a:spcAft>
                      </a:pPr>
                      <a:r>
                        <a:rPr lang="en-US" sz="1100" kern="1200" dirty="0">
                          <a:effectLst/>
                          <a:latin typeface="Museo Sans For Dell" panose="02000000000000000000" pitchFamily="2" charset="0"/>
                          <a:ea typeface="方正准圆简体" panose="03000509000000000000" pitchFamily="65" charset="-122"/>
                        </a:rPr>
                        <a:t>LDP</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solidFill>
                      <a:srgbClr val="FFFF00"/>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l">
                        <a:lnSpc>
                          <a:spcPct val="107000"/>
                        </a:lnSpc>
                        <a:spcAft>
                          <a:spcPts val="0"/>
                        </a:spcAft>
                      </a:pPr>
                      <a:r>
                        <a:rPr lang="zh-CN" altLang="en-US" sz="1100" b="1" kern="1200" smtClean="0">
                          <a:solidFill>
                            <a:schemeClr val="accent2"/>
                          </a:solidFill>
                          <a:effectLst/>
                          <a:latin typeface="Museo Sans For Dell" panose="02000000000000000000" pitchFamily="2" charset="0"/>
                          <a:ea typeface="方正准圆简体" panose="03000509000000000000" pitchFamily="65" charset="-122"/>
                        </a:rPr>
                        <a:t>不收费</a:t>
                      </a:r>
                      <a:endParaRPr lang="en-US" sz="1100" b="1" dirty="0">
                        <a:solidFill>
                          <a:schemeClr val="accent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r>
              <a:tr h="218672">
                <a:tc>
                  <a:txBody>
                    <a:bodyPr/>
                    <a:lstStyle/>
                    <a:p>
                      <a:pPr algn="l">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在一级存储中支持读取密集型固态硬盘</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nchor="ct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l">
                        <a:lnSpc>
                          <a:spcPct val="107000"/>
                        </a:lnSpc>
                        <a:spcAft>
                          <a:spcPts val="0"/>
                        </a:spcAft>
                      </a:pPr>
                      <a:r>
                        <a:rPr lang="zh-CN" altLang="en-US" sz="1100" b="1" kern="1200" smtClean="0">
                          <a:solidFill>
                            <a:schemeClr val="accent2"/>
                          </a:solidFill>
                          <a:effectLst/>
                          <a:latin typeface="Museo Sans For Dell" panose="02000000000000000000" pitchFamily="2" charset="0"/>
                          <a:ea typeface="方正准圆简体" panose="03000509000000000000" pitchFamily="65" charset="-122"/>
                        </a:rPr>
                        <a:t>不收费</a:t>
                      </a:r>
                      <a:endParaRPr lang="en-US" sz="1100" b="1" dirty="0">
                        <a:solidFill>
                          <a:schemeClr val="accent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r>
              <a:tr h="218672">
                <a:tc>
                  <a:txBody>
                    <a:bodyPr/>
                    <a:lstStyle/>
                    <a:p>
                      <a:pPr algn="l">
                        <a:lnSpc>
                          <a:spcPct val="107000"/>
                        </a:lnSpc>
                        <a:spcAft>
                          <a:spcPts val="0"/>
                        </a:spcAft>
                      </a:pPr>
                      <a:r>
                        <a:rPr lang="en-US" sz="1100" kern="1200" smtClean="0">
                          <a:effectLst/>
                          <a:latin typeface="Museo Sans For Dell" panose="02000000000000000000" pitchFamily="2" charset="0"/>
                          <a:ea typeface="方正准圆简体" panose="03000509000000000000" pitchFamily="65" charset="-122"/>
                        </a:rPr>
                        <a:t>Replication</a:t>
                      </a:r>
                      <a:r>
                        <a:rPr lang="zh-CN" altLang="en-US" sz="1100" kern="1200" smtClean="0">
                          <a:effectLst/>
                          <a:latin typeface="Museo Sans For Dell" panose="02000000000000000000" pitchFamily="2" charset="0"/>
                          <a:ea typeface="方正准圆简体" panose="03000509000000000000" pitchFamily="65" charset="-122"/>
                        </a:rPr>
                        <a:t>（复制）</a:t>
                      </a:r>
                      <a:endParaRPr lang="en-US" sz="110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nchor="ctr"/>
                </a:tc>
                <a:tc>
                  <a:txBody>
                    <a:bodyPr/>
                    <a:lstStyle/>
                    <a:p>
                      <a:pPr algn="ctr">
                        <a:lnSpc>
                          <a:spcPct val="107000"/>
                        </a:lnSpc>
                        <a:spcAft>
                          <a:spcPts val="0"/>
                        </a:spcAft>
                      </a:pPr>
                      <a:r>
                        <a:rPr lang="en-US" sz="1100" kern="1200" dirty="0">
                          <a:effectLst/>
                          <a:latin typeface="Museo Sans For Dell" panose="02000000000000000000" pitchFamily="2" charset="0"/>
                          <a:ea typeface="方正准圆简体" panose="03000509000000000000" pitchFamily="65" charset="-122"/>
                        </a:rPr>
                        <a:t>Async</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solidFill>
                      <a:srgbClr val="FFFF00"/>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l">
                        <a:lnSpc>
                          <a:spcPct val="107000"/>
                        </a:lnSpc>
                        <a:spcAft>
                          <a:spcPts val="0"/>
                        </a:spcAft>
                      </a:pPr>
                      <a:r>
                        <a:rPr lang="en-US" sz="1100" kern="1200" dirty="0">
                          <a:effectLst/>
                          <a:latin typeface="Museo Sans For Dell" panose="02000000000000000000" pitchFamily="2" charset="0"/>
                          <a:ea typeface="方正准圆简体" panose="03000509000000000000" pitchFamily="65" charset="-122"/>
                        </a:rPr>
                        <a:t>Remote Instant Replay</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r>
              <a:tr h="218672">
                <a:tc>
                  <a:txBody>
                    <a:bodyPr/>
                    <a:lstStyle/>
                    <a:p>
                      <a:pPr algn="l">
                        <a:lnSpc>
                          <a:spcPct val="107000"/>
                        </a:lnSpc>
                        <a:spcAft>
                          <a:spcPts val="0"/>
                        </a:spcAft>
                      </a:pPr>
                      <a:r>
                        <a:rPr lang="en-US" sz="1100" kern="1200" dirty="0">
                          <a:effectLst/>
                          <a:latin typeface="Museo Sans For Dell" panose="02000000000000000000" pitchFamily="2" charset="0"/>
                          <a:ea typeface="方正准圆简体" panose="03000509000000000000" pitchFamily="65" charset="-122"/>
                        </a:rPr>
                        <a:t>Chargeback</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nchor="ctr">
                    <a:solidFill>
                      <a:srgbClr val="E7EDF5"/>
                    </a:solidFill>
                  </a:tcPr>
                </a:tc>
                <a:tc>
                  <a:txBody>
                    <a:bodyPr/>
                    <a:lstStyle/>
                    <a:p>
                      <a:pPr algn="ctr">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不提供</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solidFill>
                      <a:srgbClr val="E7EDF5"/>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l">
                        <a:lnSpc>
                          <a:spcPct val="107000"/>
                        </a:lnSpc>
                        <a:spcAft>
                          <a:spcPts val="0"/>
                        </a:spcAft>
                      </a:pPr>
                      <a:r>
                        <a:rPr lang="en-US" sz="1100" kern="1200" smtClean="0">
                          <a:effectLst/>
                          <a:latin typeface="Museo Sans For Dell" panose="02000000000000000000" pitchFamily="2" charset="0"/>
                          <a:ea typeface="方正准圆简体" panose="03000509000000000000" pitchFamily="65" charset="-122"/>
                        </a:rPr>
                        <a:t>Chargeback</a:t>
                      </a:r>
                      <a:r>
                        <a:rPr lang="zh-CN" altLang="en-US" sz="1100" kern="1200" smtClean="0">
                          <a:solidFill>
                            <a:schemeClr val="dk1"/>
                          </a:solidFill>
                          <a:effectLst/>
                          <a:latin typeface="Museo Sans For Dell" panose="02000000000000000000" pitchFamily="2" charset="0"/>
                          <a:ea typeface="方正准圆简体" panose="03000509000000000000" pitchFamily="65" charset="-122"/>
                          <a:cs typeface="+mn-cs"/>
                        </a:rPr>
                        <a:t>许可证</a:t>
                      </a:r>
                      <a:endParaRPr lang="en-US" sz="110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r>
              <a:tr h="218672">
                <a:tc>
                  <a:txBody>
                    <a:bodyPr/>
                    <a:lstStyle/>
                    <a:p>
                      <a:pPr algn="l">
                        <a:lnSpc>
                          <a:spcPct val="107000"/>
                        </a:lnSpc>
                        <a:spcAft>
                          <a:spcPts val="0"/>
                        </a:spcAft>
                      </a:pPr>
                      <a:r>
                        <a:rPr lang="en-US" sz="1100" kern="1200" dirty="0">
                          <a:effectLst/>
                          <a:latin typeface="Museo Sans For Dell" panose="02000000000000000000" pitchFamily="2" charset="0"/>
                          <a:ea typeface="方正准圆简体" panose="03000509000000000000" pitchFamily="65" charset="-122"/>
                        </a:rPr>
                        <a:t>Replay </a:t>
                      </a:r>
                      <a:r>
                        <a:rPr lang="en-US" sz="1100" kern="1200" dirty="0" smtClean="0">
                          <a:effectLst/>
                          <a:latin typeface="Museo Sans For Dell" panose="02000000000000000000" pitchFamily="2" charset="0"/>
                          <a:ea typeface="方正准圆简体" panose="03000509000000000000" pitchFamily="65" charset="-122"/>
                        </a:rPr>
                        <a:t>Manager/APM</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nchor="ct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solidFill>
                      <a:srgbClr val="7AB800"/>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l">
                        <a:lnSpc>
                          <a:spcPct val="107000"/>
                        </a:lnSpc>
                        <a:spcAft>
                          <a:spcPts val="0"/>
                        </a:spcAft>
                      </a:pPr>
                      <a:r>
                        <a:rPr lang="en-US" sz="1100" kern="1200">
                          <a:effectLst/>
                          <a:latin typeface="Museo Sans For Dell" panose="02000000000000000000" pitchFamily="2" charset="0"/>
                          <a:ea typeface="方正准圆简体" panose="03000509000000000000" pitchFamily="65" charset="-122"/>
                        </a:rPr>
                        <a:t>Replay </a:t>
                      </a:r>
                      <a:r>
                        <a:rPr lang="en-US" sz="1100" kern="1200" smtClean="0">
                          <a:effectLst/>
                          <a:latin typeface="Museo Sans For Dell" panose="02000000000000000000" pitchFamily="2" charset="0"/>
                          <a:ea typeface="方正准圆简体" panose="03000509000000000000" pitchFamily="65" charset="-122"/>
                        </a:rPr>
                        <a:t>Manager</a:t>
                      </a:r>
                      <a:r>
                        <a:rPr lang="zh-CN" altLang="en-US" sz="1100" kern="1200" smtClean="0">
                          <a:solidFill>
                            <a:schemeClr val="dk1"/>
                          </a:solidFill>
                          <a:effectLst/>
                          <a:latin typeface="Museo Sans For Dell" panose="02000000000000000000" pitchFamily="2" charset="0"/>
                          <a:ea typeface="方正准圆简体" panose="03000509000000000000" pitchFamily="65" charset="-122"/>
                          <a:cs typeface="+mn-cs"/>
                        </a:rPr>
                        <a:t>许可证</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r>
              <a:tr h="218672">
                <a:tc>
                  <a:txBody>
                    <a:bodyPr/>
                    <a:lstStyle/>
                    <a:p>
                      <a:pPr algn="l">
                        <a:lnSpc>
                          <a:spcPct val="107000"/>
                        </a:lnSpc>
                        <a:spcAft>
                          <a:spcPts val="0"/>
                        </a:spcAft>
                      </a:pPr>
                      <a:r>
                        <a:rPr lang="en-US" sz="1100" kern="1200">
                          <a:effectLst/>
                          <a:latin typeface="Museo Sans For Dell" panose="02000000000000000000" pitchFamily="2" charset="0"/>
                          <a:ea typeface="方正准圆简体" panose="03000509000000000000" pitchFamily="65" charset="-122"/>
                        </a:rPr>
                        <a:t>FastTrack</a:t>
                      </a:r>
                      <a:endParaRPr lang="en-US" sz="110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nchor="ctr"/>
                </a:tc>
                <a:tc>
                  <a:txBody>
                    <a:bodyPr/>
                    <a:lstStyle/>
                    <a:p>
                      <a:pPr algn="ctr">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不提供</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l">
                        <a:lnSpc>
                          <a:spcPct val="107000"/>
                        </a:lnSpc>
                        <a:spcAft>
                          <a:spcPts val="0"/>
                        </a:spcAft>
                      </a:pPr>
                      <a:r>
                        <a:rPr lang="en-US" sz="1100" kern="1200" smtClean="0">
                          <a:effectLst/>
                          <a:latin typeface="Museo Sans For Dell" panose="02000000000000000000" pitchFamily="2" charset="0"/>
                          <a:ea typeface="方正准圆简体" panose="03000509000000000000" pitchFamily="65" charset="-122"/>
                        </a:rPr>
                        <a:t>FastTrack</a:t>
                      </a:r>
                      <a:r>
                        <a:rPr lang="zh-CN" altLang="en-US" sz="1100" kern="1200" smtClean="0">
                          <a:solidFill>
                            <a:schemeClr val="dk1"/>
                          </a:solidFill>
                          <a:effectLst/>
                          <a:latin typeface="Museo Sans For Dell" panose="02000000000000000000" pitchFamily="2" charset="0"/>
                          <a:ea typeface="方正准圆简体" panose="03000509000000000000" pitchFamily="65" charset="-122"/>
                          <a:cs typeface="+mn-cs"/>
                        </a:rPr>
                        <a:t>许可证</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r>
              <a:tr h="218672">
                <a:tc>
                  <a:txBody>
                    <a:bodyPr/>
                    <a:lstStyle/>
                    <a:p>
                      <a:pPr algn="l">
                        <a:lnSpc>
                          <a:spcPct val="107000"/>
                        </a:lnSpc>
                        <a:spcAft>
                          <a:spcPts val="0"/>
                        </a:spcAft>
                      </a:pPr>
                      <a:r>
                        <a:rPr lang="en-US" sz="1100" kern="1200" smtClean="0">
                          <a:effectLst/>
                          <a:latin typeface="Museo Sans For Dell" panose="02000000000000000000" pitchFamily="2" charset="0"/>
                          <a:ea typeface="方正准圆简体" panose="03000509000000000000" pitchFamily="65" charset="-122"/>
                        </a:rPr>
                        <a:t>Compression</a:t>
                      </a:r>
                      <a:r>
                        <a:rPr lang="zh-CN" altLang="en-US" sz="1100" kern="1200" smtClean="0">
                          <a:effectLst/>
                          <a:latin typeface="Museo Sans For Dell" panose="02000000000000000000" pitchFamily="2" charset="0"/>
                          <a:ea typeface="方正准圆简体" panose="03000509000000000000" pitchFamily="65" charset="-122"/>
                        </a:rPr>
                        <a:t>（压缩）</a:t>
                      </a:r>
                      <a:endParaRPr lang="en-US" sz="110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nchor="ctr"/>
                </a:tc>
                <a:tc>
                  <a:txBody>
                    <a:bodyPr/>
                    <a:lstStyle/>
                    <a:p>
                      <a:pPr algn="ctr">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不提供</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不提供</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rgbClr val="CBD9E9"/>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l">
                        <a:lnSpc>
                          <a:spcPct val="107000"/>
                        </a:lnSpc>
                        <a:spcAft>
                          <a:spcPts val="0"/>
                        </a:spcAft>
                      </a:pPr>
                      <a:r>
                        <a:rPr lang="zh-CN" altLang="en-US" sz="1100" b="1" kern="1200" smtClean="0">
                          <a:solidFill>
                            <a:schemeClr val="accent2"/>
                          </a:solidFill>
                          <a:effectLst/>
                          <a:latin typeface="Museo Sans For Dell" panose="02000000000000000000" pitchFamily="2" charset="0"/>
                          <a:ea typeface="方正准圆简体" panose="03000509000000000000" pitchFamily="65" charset="-122"/>
                        </a:rPr>
                        <a:t>不收费</a:t>
                      </a:r>
                      <a:endParaRPr lang="en-US" sz="1100" b="1" dirty="0">
                        <a:solidFill>
                          <a:schemeClr val="accent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rgbClr val="CBD9E9"/>
                    </a:solidFill>
                  </a:tcPr>
                </a:tc>
              </a:tr>
              <a:tr h="218672">
                <a:tc>
                  <a:txBody>
                    <a:bodyPr/>
                    <a:lstStyle/>
                    <a:p>
                      <a:pPr algn="l">
                        <a:lnSpc>
                          <a:spcPct val="107000"/>
                        </a:lnSpc>
                        <a:spcAft>
                          <a:spcPts val="0"/>
                        </a:spcAft>
                      </a:pPr>
                      <a:r>
                        <a:rPr lang="en-US" sz="1100" kern="1200" dirty="0">
                          <a:effectLst/>
                          <a:latin typeface="Museo Sans For Dell" panose="02000000000000000000" pitchFamily="2" charset="0"/>
                          <a:ea typeface="方正准圆简体" panose="03000509000000000000" pitchFamily="65" charset="-122"/>
                        </a:rPr>
                        <a:t>Live Volume </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nchor="ctr"/>
                </a:tc>
                <a:tc>
                  <a:txBody>
                    <a:bodyPr/>
                    <a:lstStyle/>
                    <a:p>
                      <a:pPr algn="ctr">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不提供</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l">
                        <a:lnSpc>
                          <a:spcPct val="107000"/>
                        </a:lnSpc>
                        <a:spcAft>
                          <a:spcPts val="0"/>
                        </a:spcAft>
                      </a:pPr>
                      <a:r>
                        <a:rPr lang="en-US" sz="1100" kern="1200" dirty="0">
                          <a:effectLst/>
                          <a:latin typeface="Museo Sans For Dell" panose="02000000000000000000" pitchFamily="2" charset="0"/>
                          <a:ea typeface="方正准圆简体" panose="03000509000000000000" pitchFamily="65" charset="-122"/>
                        </a:rPr>
                        <a:t>Live </a:t>
                      </a:r>
                      <a:r>
                        <a:rPr lang="en-US" sz="1100" kern="1200">
                          <a:effectLst/>
                          <a:latin typeface="Museo Sans For Dell" panose="02000000000000000000" pitchFamily="2" charset="0"/>
                          <a:ea typeface="方正准圆简体" panose="03000509000000000000" pitchFamily="65" charset="-122"/>
                        </a:rPr>
                        <a:t>Volume </a:t>
                      </a:r>
                      <a:r>
                        <a:rPr lang="zh-CN" altLang="en-US" sz="1100" kern="1200" smtClean="0">
                          <a:effectLst/>
                          <a:latin typeface="Museo Sans For Dell" panose="02000000000000000000" pitchFamily="2" charset="0"/>
                          <a:ea typeface="方正准圆简体" panose="03000509000000000000" pitchFamily="65" charset="-122"/>
                        </a:rPr>
                        <a:t>许可证</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r>
              <a:tr h="133172">
                <a:tc>
                  <a:txBody>
                    <a:bodyPr/>
                    <a:lstStyle/>
                    <a:p>
                      <a:pPr algn="l">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自加密硬盘</a:t>
                      </a:r>
                      <a:r>
                        <a:rPr lang="en-US" sz="1100" kern="1200" smtClean="0">
                          <a:effectLst/>
                          <a:latin typeface="Museo Sans For Dell" panose="02000000000000000000" pitchFamily="2" charset="0"/>
                          <a:ea typeface="方正准圆简体" panose="03000509000000000000" pitchFamily="65" charset="-122"/>
                        </a:rPr>
                        <a:t>(</a:t>
                      </a:r>
                      <a:r>
                        <a:rPr lang="en-US" sz="1100" kern="1200" dirty="0">
                          <a:effectLst/>
                          <a:latin typeface="Museo Sans For Dell" panose="02000000000000000000" pitchFamily="2" charset="0"/>
                          <a:ea typeface="方正准圆简体" panose="03000509000000000000" pitchFamily="65" charset="-122"/>
                        </a:rPr>
                        <a:t>SEDs)</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nchor="ctr"/>
                </a:tc>
                <a:tc>
                  <a:txBody>
                    <a:bodyPr/>
                    <a:lstStyle/>
                    <a:p>
                      <a:pPr algn="ctr">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不提供</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68580" marR="68580" marT="34290" marB="34290"/>
                </a:tc>
                <a:tc>
                  <a:txBody>
                    <a:bodyPr/>
                    <a:lstStyle/>
                    <a:p>
                      <a:pPr algn="ctr">
                        <a:lnSpc>
                          <a:spcPct val="107000"/>
                        </a:lnSpc>
                        <a:spcAft>
                          <a:spcPts val="0"/>
                        </a:spcAft>
                      </a:pPr>
                      <a:r>
                        <a:rPr lang="zh-CN" altLang="en-US" sz="1100" kern="1200" smtClean="0">
                          <a:effectLst/>
                          <a:latin typeface="Museo Sans For Dell" panose="02000000000000000000" pitchFamily="2" charset="0"/>
                          <a:ea typeface="方正准圆简体" panose="03000509000000000000" pitchFamily="65" charset="-122"/>
                        </a:rPr>
                        <a:t>不提供</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ctr">
                        <a:lnSpc>
                          <a:spcPct val="107000"/>
                        </a:lnSpc>
                        <a:spcAft>
                          <a:spcPts val="0"/>
                        </a:spcAft>
                      </a:pPr>
                      <a:r>
                        <a:rPr lang="en-US" sz="1100" kern="1200" dirty="0" smtClean="0">
                          <a:solidFill>
                            <a:schemeClr val="tx2"/>
                          </a:solidFill>
                          <a:effectLst/>
                          <a:latin typeface="Museo Sans For Dell" panose="02000000000000000000" pitchFamily="2" charset="0"/>
                          <a:ea typeface="方正准圆简体" panose="03000509000000000000" pitchFamily="65" charset="-122"/>
                          <a:sym typeface="Wingdings"/>
                        </a:rPr>
                        <a:t></a:t>
                      </a:r>
                      <a:endParaRPr lang="en-US" sz="1100" dirty="0">
                        <a:solidFill>
                          <a:schemeClr val="tx2"/>
                        </a:solidFill>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solidFill>
                      <a:schemeClr val="accent2"/>
                    </a:solidFill>
                  </a:tcPr>
                </a:tc>
                <a:tc>
                  <a:txBody>
                    <a:bodyPr/>
                    <a:lstStyle/>
                    <a:p>
                      <a:pPr algn="l">
                        <a:lnSpc>
                          <a:spcPct val="107000"/>
                        </a:lnSpc>
                        <a:spcAft>
                          <a:spcPts val="0"/>
                        </a:spcAft>
                      </a:pPr>
                      <a:r>
                        <a:rPr lang="en-US" sz="1100" kern="1200" dirty="0">
                          <a:effectLst/>
                          <a:latin typeface="Museo Sans For Dell" panose="02000000000000000000" pitchFamily="2" charset="0"/>
                          <a:ea typeface="方正准圆简体" panose="03000509000000000000" pitchFamily="65" charset="-122"/>
                        </a:rPr>
                        <a:t>Encryption </a:t>
                      </a:r>
                      <a:r>
                        <a:rPr lang="zh-CN" altLang="en-US" sz="1100" kern="1200" dirty="0" smtClean="0">
                          <a:effectLst/>
                          <a:latin typeface="Museo Sans For Dell" panose="02000000000000000000" pitchFamily="2" charset="0"/>
                          <a:ea typeface="方正准圆简体" panose="03000509000000000000" pitchFamily="65" charset="-122"/>
                        </a:rPr>
                        <a:t>许可证</a:t>
                      </a:r>
                      <a:r>
                        <a:rPr lang="en-US" sz="1100" kern="1200" dirty="0" smtClean="0">
                          <a:effectLst/>
                          <a:latin typeface="Museo Sans For Dell" panose="02000000000000000000" pitchFamily="2" charset="0"/>
                          <a:ea typeface="方正准圆简体" panose="03000509000000000000" pitchFamily="65" charset="-122"/>
                        </a:rPr>
                        <a:t>(</a:t>
                      </a:r>
                      <a:r>
                        <a:rPr lang="zh-CN" altLang="en-US" sz="1100" kern="1200" dirty="0" smtClean="0">
                          <a:effectLst/>
                          <a:latin typeface="Museo Sans For Dell" panose="02000000000000000000" pitchFamily="2" charset="0"/>
                          <a:ea typeface="方正准圆简体" panose="03000509000000000000" pitchFamily="65" charset="-122"/>
                        </a:rPr>
                        <a:t>每个阵列一个</a:t>
                      </a:r>
                      <a:r>
                        <a:rPr lang="en-US" sz="1100" kern="1200" dirty="0" smtClean="0">
                          <a:effectLst/>
                          <a:latin typeface="Museo Sans For Dell" panose="02000000000000000000" pitchFamily="2" charset="0"/>
                          <a:ea typeface="方正准圆简体" panose="03000509000000000000" pitchFamily="65" charset="-122"/>
                        </a:rPr>
                        <a:t>)</a:t>
                      </a:r>
                      <a:r>
                        <a:rPr lang="zh-CN" altLang="en-US" sz="1100" kern="1200" dirty="0" smtClean="0">
                          <a:effectLst/>
                          <a:latin typeface="Museo Sans For Dell" panose="02000000000000000000" pitchFamily="2" charset="0"/>
                          <a:ea typeface="方正准圆简体" panose="03000509000000000000" pitchFamily="65" charset="-122"/>
                        </a:rPr>
                        <a:t>。硬盘需要额外收费</a:t>
                      </a:r>
                      <a:endParaRPr lang="en-US" sz="1100" dirty="0">
                        <a:effectLst/>
                        <a:latin typeface="Museo Sans For Dell" panose="02000000000000000000" pitchFamily="2" charset="0"/>
                        <a:ea typeface="方正准圆简体" panose="03000509000000000000" pitchFamily="65" charset="-122"/>
                        <a:cs typeface="Times New Roman" panose="02020603050405020304" pitchFamily="18" charset="0"/>
                      </a:endParaRPr>
                    </a:p>
                  </a:txBody>
                  <a:tcPr marL="51435" marR="51435" marT="25718" marB="25718"/>
                </a:tc>
              </a:tr>
            </a:tbl>
          </a:graphicData>
        </a:graphic>
      </p:graphicFrame>
    </p:spTree>
    <p:extLst>
      <p:ext uri="{BB962C8B-B14F-4D97-AF65-F5344CB8AC3E}">
        <p14:creationId xmlns:p14="http://schemas.microsoft.com/office/powerpoint/2010/main" val="2856148853"/>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1"/>
          </a:solidFill>
        </p:spPr>
        <p:txBody>
          <a:bodyPr/>
          <a:lstStyle/>
          <a:p>
            <a:r>
              <a:rPr lang="en-US" smtClean="0">
                <a:latin typeface="Museo Sans For Dell" panose="02000000000000000000" pitchFamily="2" charset="0"/>
                <a:ea typeface="方正准圆简体" panose="03000509000000000000" pitchFamily="65" charset="-122"/>
              </a:rPr>
              <a:t>SC6.6 </a:t>
            </a:r>
            <a:r>
              <a:rPr lang="zh-CN" altLang="en-US" smtClean="0">
                <a:latin typeface="Museo Sans For Dell" panose="02000000000000000000" pitchFamily="2" charset="0"/>
                <a:ea typeface="方正准圆简体" panose="03000509000000000000" pitchFamily="65" charset="-122"/>
              </a:rPr>
              <a:t>升级</a:t>
            </a:r>
            <a:endParaRPr lang="en-US" dirty="0">
              <a:latin typeface="Museo Sans For Dell" panose="02000000000000000000" pitchFamily="2" charset="0"/>
              <a:ea typeface="方正准圆简体" panose="03000509000000000000" pitchFamily="65" charset="-122"/>
            </a:endParaRPr>
          </a:p>
        </p:txBody>
      </p:sp>
      <p:sp>
        <p:nvSpPr>
          <p:cNvPr id="8" name="Slide Number Placeholder 1"/>
          <p:cNvSpPr txBox="1">
            <a:spLocks/>
          </p:cNvSpPr>
          <p:nvPr/>
        </p:nvSpPr>
        <p:spPr>
          <a:xfrm>
            <a:off x="1469652" y="4822411"/>
            <a:ext cx="195262" cy="114299"/>
          </a:xfrm>
          <a:prstGeom prst="rect">
            <a:avLst/>
          </a:prstGeom>
        </p:spPr>
        <p:txBody>
          <a:bodyPr vert="horz" lIns="0" tIns="0" rIns="68580" bIns="0" rtlCol="0" anchor="ctr"/>
          <a:lstStyle>
            <a:defPPr>
              <a:defRPr lang="en-US"/>
            </a:defPPr>
            <a:lvl1pPr algn="l" rtl="0" fontAlgn="base">
              <a:spcBef>
                <a:spcPct val="0"/>
              </a:spcBef>
              <a:spcAft>
                <a:spcPct val="0"/>
              </a:spcAft>
              <a:defRPr sz="900" kern="1200">
                <a:solidFill>
                  <a:schemeClr val="bg2">
                    <a:lumMod val="60000"/>
                    <a:lumOff val="40000"/>
                  </a:schemeClr>
                </a:solidFill>
                <a:latin typeface="Museo Sans For Dell" pitchFamily="2"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DBD5246C-868F-410A-AE52-FE248EDADC46}" type="slidenum">
              <a:rPr lang="en-US" sz="675">
                <a:solidFill>
                  <a:srgbClr val="000000">
                    <a:lumMod val="60000"/>
                    <a:lumOff val="40000"/>
                  </a:srgbClr>
                </a:solidFill>
                <a:ea typeface="方正准圆简体" panose="03000509000000000000" pitchFamily="65" charset="-122"/>
              </a:rPr>
              <a:pPr/>
              <a:t>19</a:t>
            </a:fld>
            <a:endParaRPr lang="en-US" sz="675" dirty="0">
              <a:solidFill>
                <a:srgbClr val="000000">
                  <a:lumMod val="60000"/>
                  <a:lumOff val="40000"/>
                </a:srgbClr>
              </a:solidFill>
              <a:ea typeface="方正准圆简体" panose="03000509000000000000" pitchFamily="65" charset="-122"/>
            </a:endParaRPr>
          </a:p>
        </p:txBody>
      </p:sp>
    </p:spTree>
    <p:extLst>
      <p:ext uri="{BB962C8B-B14F-4D97-AF65-F5344CB8AC3E}">
        <p14:creationId xmlns:p14="http://schemas.microsoft.com/office/powerpoint/2010/main" val="2949632930"/>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814" y="159460"/>
            <a:ext cx="7955280" cy="640080"/>
          </a:xfrm>
        </p:spPr>
        <p:txBody>
          <a:bodyPr/>
          <a:lstStyle/>
          <a:p>
            <a:r>
              <a:rPr lang="zh-CN" altLang="en-US" smtClean="0">
                <a:ea typeface="方正准圆简体" panose="03000509000000000000" pitchFamily="65" charset="-122"/>
              </a:rPr>
              <a:t>内容列表</a:t>
            </a:r>
            <a:endParaRPr lang="en-US" dirty="0">
              <a:ea typeface="方正准圆简体" panose="03000509000000000000" pitchFamily="65" charset="-122"/>
            </a:endParaRPr>
          </a:p>
        </p:txBody>
      </p:sp>
      <p:graphicFrame>
        <p:nvGraphicFramePr>
          <p:cNvPr id="2" name="Table 1"/>
          <p:cNvGraphicFramePr>
            <a:graphicFrameLocks noGrp="1"/>
          </p:cNvGraphicFramePr>
          <p:nvPr>
            <p:extLst>
              <p:ext uri="{D42A27DB-BD31-4B8C-83A1-F6EECF244321}">
                <p14:modId xmlns:p14="http://schemas.microsoft.com/office/powerpoint/2010/main" val="3289381985"/>
              </p:ext>
            </p:extLst>
          </p:nvPr>
        </p:nvGraphicFramePr>
        <p:xfrm>
          <a:off x="367969" y="591926"/>
          <a:ext cx="7997555" cy="4137660"/>
        </p:xfrm>
        <a:graphic>
          <a:graphicData uri="http://schemas.openxmlformats.org/drawingml/2006/table">
            <a:tbl>
              <a:tblPr firstRow="1" bandRow="1">
                <a:tableStyleId>{2D5ABB26-0587-4C30-8999-92F81FD0307C}</a:tableStyleId>
              </a:tblPr>
              <a:tblGrid>
                <a:gridCol w="2629383"/>
                <a:gridCol w="3813761"/>
                <a:gridCol w="1554411"/>
              </a:tblGrid>
              <a:tr h="274320">
                <a:tc>
                  <a:txBody>
                    <a:bodyPr/>
                    <a:lstStyle/>
                    <a:p>
                      <a:pPr marL="0" algn="ctr" defTabSz="914400" rtl="0" eaLnBrk="1" latinLnBrk="0" hangingPunct="1"/>
                      <a:r>
                        <a:rPr lang="zh-CN" altLang="en-US" sz="1400" b="1" kern="1200" dirty="0" smtClean="0">
                          <a:solidFill>
                            <a:schemeClr val="tx1"/>
                          </a:solidFill>
                          <a:latin typeface="Museo Sans For Dell" panose="02000000000000000000" pitchFamily="2" charset="0"/>
                          <a:ea typeface="方正准圆简体" panose="03000509000000000000" pitchFamily="65" charset="-122"/>
                          <a:cs typeface="+mn-cs"/>
                        </a:rPr>
                        <a:t>部分</a:t>
                      </a:r>
                      <a:endParaRPr lang="en-US" sz="1400" b="1" kern="1200" dirty="0" smtClean="0">
                        <a:solidFill>
                          <a:schemeClr val="tx1"/>
                        </a:solidFill>
                        <a:latin typeface="Museo Sans For Dell" panose="02000000000000000000" pitchFamily="2" charset="0"/>
                        <a:ea typeface="方正准圆简体" panose="03000509000000000000" pitchFamily="65" charset="-122"/>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CN" altLang="en-US" sz="1400" b="1" kern="1200" smtClean="0">
                          <a:solidFill>
                            <a:schemeClr val="tx1"/>
                          </a:solidFill>
                          <a:latin typeface="Museo Sans For Dell" panose="02000000000000000000" pitchFamily="2" charset="0"/>
                          <a:ea typeface="方正准圆简体" panose="03000509000000000000" pitchFamily="65" charset="-122"/>
                          <a:cs typeface="+mn-cs"/>
                        </a:rPr>
                        <a:t>内容</a:t>
                      </a:r>
                      <a:endParaRPr lang="en-US" sz="1400" b="1" kern="1200" dirty="0" smtClean="0">
                        <a:solidFill>
                          <a:schemeClr val="tx1"/>
                        </a:solidFill>
                        <a:latin typeface="Museo Sans For Dell" panose="02000000000000000000" pitchFamily="2" charset="0"/>
                        <a:ea typeface="方正准圆简体" panose="03000509000000000000" pitchFamily="65" charset="-122"/>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1400" b="1" kern="1200" smtClean="0">
                          <a:solidFill>
                            <a:schemeClr val="tx1"/>
                          </a:solidFill>
                          <a:latin typeface="Museo Sans For Dell" panose="02000000000000000000" pitchFamily="2" charset="0"/>
                          <a:ea typeface="方正准圆简体" panose="03000509000000000000" pitchFamily="65" charset="-122"/>
                          <a:cs typeface="+mn-cs"/>
                        </a:rPr>
                        <a:t>页面编号</a:t>
                      </a:r>
                      <a:endParaRPr lang="en-US" sz="1400" b="1" kern="1200" dirty="0">
                        <a:solidFill>
                          <a:schemeClr val="tx1"/>
                        </a:solidFill>
                        <a:latin typeface="Museo Sans For Dell" panose="02000000000000000000" pitchFamily="2" charset="0"/>
                        <a:ea typeface="方正准圆简体" panose="03000509000000000000" pitchFamily="65" charset="-122"/>
                        <a:cs typeface="+mn-cs"/>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0060">
                <a:tc>
                  <a:txBody>
                    <a:bodyPr/>
                    <a:lstStyle/>
                    <a:p>
                      <a:pPr marL="0" algn="l" defTabSz="914400" rtl="0" eaLnBrk="1" latinLnBrk="0" hangingPunct="1"/>
                      <a:r>
                        <a:rPr lang="zh-CN" altLang="en-US" sz="1400" b="1" kern="1200" smtClean="0">
                          <a:solidFill>
                            <a:schemeClr val="bg2"/>
                          </a:solidFill>
                          <a:latin typeface="Museo Sans For Dell" panose="02000000000000000000" pitchFamily="2" charset="0"/>
                          <a:ea typeface="方正准圆简体" panose="03000509000000000000" pitchFamily="65" charset="-122"/>
                          <a:cs typeface="+mn-cs"/>
                        </a:rPr>
                        <a:t>产品战略概览</a:t>
                      </a:r>
                      <a:endParaRPr lang="en-US" sz="1400" b="1" kern="1200" dirty="0" smtClean="0">
                        <a:solidFill>
                          <a:schemeClr val="bg2"/>
                        </a:solidFill>
                        <a:latin typeface="Museo Sans For Dell" panose="02000000000000000000" pitchFamily="2" charset="0"/>
                        <a:ea typeface="方正准圆简体" panose="03000509000000000000" pitchFamily="65" charset="-122"/>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1" indent="-171450">
                        <a:spcBef>
                          <a:spcPts val="0"/>
                        </a:spcBef>
                        <a:buFont typeface="Arial" panose="020B0604020202020204" pitchFamily="34" charset="0"/>
                        <a:buChar char="•"/>
                      </a:pPr>
                      <a:r>
                        <a:rPr lang="zh-CN" altLang="en-US" sz="900" smtClean="0">
                          <a:solidFill>
                            <a:schemeClr val="bg2"/>
                          </a:solidFill>
                          <a:latin typeface="Museo Sans For Dell" panose="02000000000000000000" pitchFamily="2" charset="0"/>
                          <a:ea typeface="方正准圆简体" panose="03000509000000000000" pitchFamily="65" charset="-122"/>
                        </a:rPr>
                        <a:t>市场增长</a:t>
                      </a:r>
                      <a:endParaRPr lang="en-US" altLang="zh-CN" sz="900" smtClean="0">
                        <a:solidFill>
                          <a:schemeClr val="bg2"/>
                        </a:solidFill>
                        <a:latin typeface="Museo Sans For Dell" panose="02000000000000000000" pitchFamily="2" charset="0"/>
                        <a:ea typeface="方正准圆简体" panose="03000509000000000000" pitchFamily="65" charset="-122"/>
                      </a:endParaRPr>
                    </a:p>
                    <a:p>
                      <a:pPr marL="171450" lvl="1" indent="-171450">
                        <a:spcBef>
                          <a:spcPts val="0"/>
                        </a:spcBef>
                        <a:buFont typeface="Arial" panose="020B0604020202020204" pitchFamily="34" charset="0"/>
                        <a:buChar char="•"/>
                      </a:pPr>
                      <a:r>
                        <a:rPr lang="zh-CN" altLang="en-US" sz="900" smtClean="0">
                          <a:solidFill>
                            <a:schemeClr val="bg2"/>
                          </a:solidFill>
                          <a:latin typeface="Museo Sans For Dell" panose="02000000000000000000" pitchFamily="2" charset="0"/>
                          <a:ea typeface="方正准圆简体" panose="03000509000000000000" pitchFamily="65" charset="-122"/>
                        </a:rPr>
                        <a:t>产品发布流程</a:t>
                      </a:r>
                      <a:endParaRPr lang="en-US" altLang="zh-CN" sz="900" smtClean="0">
                        <a:solidFill>
                          <a:schemeClr val="bg2"/>
                        </a:solidFill>
                        <a:latin typeface="Museo Sans For Dell" panose="02000000000000000000" pitchFamily="2" charset="0"/>
                        <a:ea typeface="方正准圆简体" panose="03000509000000000000" pitchFamily="65" charset="-122"/>
                      </a:endParaRPr>
                    </a:p>
                    <a:p>
                      <a:pPr marL="171450" lvl="1" indent="-171450">
                        <a:spcBef>
                          <a:spcPts val="0"/>
                        </a:spcBef>
                        <a:buFont typeface="Arial" panose="020B0604020202020204" pitchFamily="34" charset="0"/>
                        <a:buChar char="•"/>
                      </a:pPr>
                      <a:r>
                        <a:rPr lang="zh-CN" altLang="en-US" sz="900" smtClean="0">
                          <a:solidFill>
                            <a:schemeClr val="bg2"/>
                          </a:solidFill>
                          <a:latin typeface="Museo Sans For Dell" panose="02000000000000000000" pitchFamily="2" charset="0"/>
                          <a:ea typeface="方正准圆简体" panose="03000509000000000000" pitchFamily="65" charset="-122"/>
                        </a:rPr>
                        <a:t>智能化的数据存放</a:t>
                      </a:r>
                      <a:endParaRPr lang="en-US" altLang="zh-CN" sz="900" smtClean="0">
                        <a:solidFill>
                          <a:schemeClr val="bg2"/>
                        </a:solidFill>
                        <a:latin typeface="Museo Sans For Dell" panose="02000000000000000000" pitchFamily="2" charset="0"/>
                        <a:ea typeface="方正准圆简体" panose="03000509000000000000" pitchFamily="65"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bg2"/>
                          </a:solidFill>
                          <a:latin typeface="Museo Sans For Dell" panose="02000000000000000000" pitchFamily="2" charset="0"/>
                          <a:ea typeface="方正准圆简体" panose="03000509000000000000" pitchFamily="65" charset="-122"/>
                        </a:rPr>
                        <a:t>3 – 9</a:t>
                      </a:r>
                      <a:endParaRPr lang="en-US" sz="1100" b="1" dirty="0">
                        <a:solidFill>
                          <a:schemeClr val="bg2"/>
                        </a:solidFill>
                        <a:latin typeface="Museo Sans For Dell" panose="02000000000000000000" pitchFamily="2" charset="0"/>
                        <a:ea typeface="方正准圆简体" panose="03000509000000000000" pitchFamily="65"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4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bg2"/>
                          </a:solidFill>
                          <a:latin typeface="Museo Sans For Dell" panose="02000000000000000000" pitchFamily="2" charset="0"/>
                          <a:ea typeface="方正准圆简体" panose="03000509000000000000" pitchFamily="65" charset="-122"/>
                          <a:cs typeface="+mn-cs"/>
                        </a:rPr>
                        <a:t>SCOS </a:t>
                      </a:r>
                      <a:r>
                        <a:rPr lang="en-US" sz="1400" b="1" kern="1200" smtClean="0">
                          <a:solidFill>
                            <a:schemeClr val="bg2"/>
                          </a:solidFill>
                          <a:latin typeface="Museo Sans For Dell" panose="02000000000000000000" pitchFamily="2" charset="0"/>
                          <a:ea typeface="方正准圆简体" panose="03000509000000000000" pitchFamily="65" charset="-122"/>
                          <a:cs typeface="+mn-cs"/>
                        </a:rPr>
                        <a:t>6.7 </a:t>
                      </a:r>
                      <a:r>
                        <a:rPr lang="en-US" sz="1400" b="1" smtClean="0">
                          <a:solidFill>
                            <a:schemeClr val="bg1"/>
                          </a:solidFill>
                          <a:latin typeface="Museo Sans For Dell" panose="02000000000000000000" pitchFamily="2" charset="0"/>
                          <a:ea typeface="方正准圆简体" panose="03000509000000000000" pitchFamily="65" charset="-122"/>
                        </a:rPr>
                        <a:t>(</a:t>
                      </a:r>
                      <a:r>
                        <a:rPr lang="zh-CN" altLang="en-US" sz="1400" b="1" smtClean="0">
                          <a:solidFill>
                            <a:schemeClr val="bg1"/>
                          </a:solidFill>
                          <a:latin typeface="Museo Sans For Dell" panose="02000000000000000000" pitchFamily="2" charset="0"/>
                          <a:ea typeface="方正准圆简体" panose="03000509000000000000" pitchFamily="65" charset="-122"/>
                        </a:rPr>
                        <a:t>新</a:t>
                      </a:r>
                      <a:r>
                        <a:rPr lang="en-US" sz="1400" b="1" smtClean="0">
                          <a:solidFill>
                            <a:schemeClr val="bg1"/>
                          </a:solidFill>
                          <a:latin typeface="Museo Sans For Dell" panose="02000000000000000000" pitchFamily="2" charset="0"/>
                          <a:ea typeface="方正准圆简体" panose="03000509000000000000" pitchFamily="65" charset="-122"/>
                        </a:rPr>
                        <a:t>!)</a:t>
                      </a:r>
                      <a:endParaRPr lang="en-US" sz="1400" b="1" dirty="0" smtClean="0">
                        <a:solidFill>
                          <a:schemeClr val="bg1"/>
                        </a:solidFill>
                        <a:latin typeface="Museo Sans For Dell" panose="02000000000000000000" pitchFamily="2" charset="0"/>
                        <a:ea typeface="方正准圆简体" panose="03000509000000000000" pitchFamily="65"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1" indent="-171450" algn="l" defTabSz="914400" rtl="0" eaLnBrk="1" latinLnBrk="0" hangingPunct="1">
                        <a:spcBef>
                          <a:spcPts val="0"/>
                        </a:spcBef>
                        <a:buFont typeface="Arial" panose="020B0604020202020204" pitchFamily="34" charset="0"/>
                        <a:buChar char="•"/>
                      </a:pPr>
                      <a:r>
                        <a:rPr lang="zh-CN" altLang="en-US" sz="900" kern="1200" smtClean="0">
                          <a:solidFill>
                            <a:schemeClr val="bg2"/>
                          </a:solidFill>
                          <a:latin typeface="Museo Sans For Dell" panose="02000000000000000000" pitchFamily="2" charset="0"/>
                          <a:ea typeface="方正准圆简体" panose="03000509000000000000" pitchFamily="65" charset="-122"/>
                          <a:cs typeface="+mn-cs"/>
                        </a:rPr>
                        <a:t>支持</a:t>
                      </a:r>
                      <a:r>
                        <a:rPr lang="en-US" sz="900" kern="1200" smtClean="0">
                          <a:solidFill>
                            <a:schemeClr val="bg2"/>
                          </a:solidFill>
                          <a:latin typeface="Museo Sans For Dell" panose="02000000000000000000" pitchFamily="2" charset="0"/>
                          <a:ea typeface="方正准圆简体" panose="03000509000000000000" pitchFamily="65" charset="-122"/>
                          <a:cs typeface="+mn-cs"/>
                        </a:rPr>
                        <a:t>SC9000</a:t>
                      </a:r>
                      <a:endParaRPr lang="en-US" sz="900" kern="1200" dirty="0" smtClean="0">
                        <a:solidFill>
                          <a:schemeClr val="bg2"/>
                        </a:solidFill>
                        <a:latin typeface="Museo Sans For Dell" panose="02000000000000000000" pitchFamily="2" charset="0"/>
                        <a:ea typeface="方正准圆简体" panose="03000509000000000000" pitchFamily="65" charset="-122"/>
                        <a:cs typeface="+mn-cs"/>
                      </a:endParaRPr>
                    </a:p>
                    <a:p>
                      <a:pPr marL="171450" lvl="1" indent="-171450" algn="l" defTabSz="914400" rtl="0" eaLnBrk="1" latinLnBrk="0" hangingPunct="1">
                        <a:spcBef>
                          <a:spcPts val="0"/>
                        </a:spcBef>
                        <a:buFont typeface="Arial" panose="020B0604020202020204" pitchFamily="34" charset="0"/>
                        <a:buChar char="•"/>
                      </a:pPr>
                      <a:r>
                        <a:rPr lang="zh-CN" altLang="en-US" sz="900" kern="1200" smtClean="0">
                          <a:solidFill>
                            <a:schemeClr val="bg2"/>
                          </a:solidFill>
                          <a:latin typeface="Museo Sans For Dell" panose="02000000000000000000" pitchFamily="2" charset="0"/>
                          <a:ea typeface="方正准圆简体" panose="03000509000000000000" pitchFamily="65" charset="-122"/>
                          <a:cs typeface="+mn-cs"/>
                        </a:rPr>
                        <a:t>支持</a:t>
                      </a:r>
                      <a:r>
                        <a:rPr lang="en-US" sz="900" kern="1200" smtClean="0">
                          <a:solidFill>
                            <a:schemeClr val="bg2"/>
                          </a:solidFill>
                          <a:latin typeface="Museo Sans For Dell" panose="02000000000000000000" pitchFamily="2" charset="0"/>
                          <a:ea typeface="方正准圆简体" panose="03000509000000000000" pitchFamily="65" charset="-122"/>
                          <a:cs typeface="+mn-cs"/>
                        </a:rPr>
                        <a:t>12GB</a:t>
                      </a:r>
                      <a:r>
                        <a:rPr lang="en-US" sz="900" kern="1200" baseline="0" smtClean="0">
                          <a:solidFill>
                            <a:schemeClr val="bg2"/>
                          </a:solidFill>
                          <a:latin typeface="Museo Sans For Dell" panose="02000000000000000000" pitchFamily="2" charset="0"/>
                          <a:ea typeface="方正准圆简体" panose="03000509000000000000" pitchFamily="65" charset="-122"/>
                          <a:cs typeface="+mn-cs"/>
                        </a:rPr>
                        <a:t> SAS </a:t>
                      </a:r>
                      <a:r>
                        <a:rPr lang="zh-CN" altLang="en-US" sz="900" kern="1200" baseline="0" smtClean="0">
                          <a:solidFill>
                            <a:schemeClr val="bg2"/>
                          </a:solidFill>
                          <a:latin typeface="Museo Sans For Dell" panose="02000000000000000000" pitchFamily="2" charset="0"/>
                          <a:ea typeface="方正准圆简体" panose="03000509000000000000" pitchFamily="65" charset="-122"/>
                          <a:cs typeface="+mn-cs"/>
                        </a:rPr>
                        <a:t>盘柜</a:t>
                      </a:r>
                      <a:r>
                        <a:rPr lang="en-US" sz="900" kern="1200" smtClean="0">
                          <a:solidFill>
                            <a:schemeClr val="bg2"/>
                          </a:solidFill>
                          <a:latin typeface="Museo Sans For Dell" panose="02000000000000000000" pitchFamily="2" charset="0"/>
                          <a:ea typeface="方正准圆简体" panose="03000509000000000000" pitchFamily="65" charset="-122"/>
                          <a:cs typeface="+mn-cs"/>
                        </a:rPr>
                        <a:t> </a:t>
                      </a:r>
                      <a:endParaRPr lang="en-US" sz="900" kern="1200" dirty="0" smtClean="0">
                        <a:solidFill>
                          <a:schemeClr val="bg2"/>
                        </a:solidFill>
                        <a:latin typeface="Museo Sans For Dell" panose="02000000000000000000" pitchFamily="2" charset="0"/>
                        <a:ea typeface="方正准圆简体" panose="03000509000000000000" pitchFamily="65" charset="-122"/>
                        <a:cs typeface="+mn-cs"/>
                      </a:endParaRPr>
                    </a:p>
                    <a:p>
                      <a:pPr marL="171450" lvl="1" indent="-171450" algn="l" defTabSz="914400" rtl="0" eaLnBrk="1" latinLnBrk="0" hangingPunct="1">
                        <a:spcBef>
                          <a:spcPts val="0"/>
                        </a:spcBef>
                        <a:buFont typeface="Arial" panose="020B0604020202020204" pitchFamily="34" charset="0"/>
                        <a:buChar char="•"/>
                      </a:pPr>
                      <a:r>
                        <a:rPr lang="zh-CN" altLang="en-US" sz="900" kern="1200" smtClean="0">
                          <a:solidFill>
                            <a:schemeClr val="bg2"/>
                          </a:solidFill>
                          <a:latin typeface="Museo Sans For Dell" panose="02000000000000000000" pitchFamily="2" charset="0"/>
                          <a:ea typeface="方正准圆简体" panose="03000509000000000000" pitchFamily="65" charset="-122"/>
                          <a:cs typeface="+mn-cs"/>
                        </a:rPr>
                        <a:t>全新的</a:t>
                      </a:r>
                      <a:r>
                        <a:rPr lang="en-US" sz="900" kern="1200" smtClean="0">
                          <a:solidFill>
                            <a:schemeClr val="bg2"/>
                          </a:solidFill>
                          <a:latin typeface="Museo Sans For Dell" panose="02000000000000000000" pitchFamily="2" charset="0"/>
                          <a:ea typeface="方正准圆简体" panose="03000509000000000000" pitchFamily="65" charset="-122"/>
                          <a:cs typeface="+mn-cs"/>
                        </a:rPr>
                        <a:t> SC8000/SC4020/SCv2000 </a:t>
                      </a:r>
                      <a:r>
                        <a:rPr lang="zh-CN" altLang="en-US" sz="900" kern="1200" smtClean="0">
                          <a:solidFill>
                            <a:schemeClr val="bg2"/>
                          </a:solidFill>
                          <a:latin typeface="Museo Sans For Dell" panose="02000000000000000000" pitchFamily="2" charset="0"/>
                          <a:ea typeface="方正准圆简体" panose="03000509000000000000" pitchFamily="65" charset="-122"/>
                          <a:cs typeface="+mn-cs"/>
                        </a:rPr>
                        <a:t>功能</a:t>
                      </a:r>
                      <a:endParaRPr lang="en-US" sz="900" kern="1200" dirty="0" smtClean="0">
                        <a:solidFill>
                          <a:schemeClr val="bg2"/>
                        </a:solidFill>
                        <a:latin typeface="Museo Sans For Dell" panose="02000000000000000000" pitchFamily="2" charset="0"/>
                        <a:ea typeface="方正准圆简体" panose="03000509000000000000" pitchFamily="65" charset="-122"/>
                        <a:cs typeface="+mn-cs"/>
                      </a:endParaRPr>
                    </a:p>
                    <a:p>
                      <a:pPr marL="393700" lvl="2" indent="-171450" algn="l" defTabSz="914400" rtl="0" eaLnBrk="1" latinLnBrk="0" hangingPunct="1">
                        <a:spcBef>
                          <a:spcPts val="0"/>
                        </a:spcBef>
                        <a:buFont typeface="Courier New" panose="02070309020205020404" pitchFamily="49" charset="0"/>
                        <a:buChar char="o"/>
                      </a:pPr>
                      <a:r>
                        <a:rPr lang="en-US" sz="900" kern="1200" dirty="0" smtClean="0">
                          <a:solidFill>
                            <a:schemeClr val="bg2"/>
                          </a:solidFill>
                          <a:latin typeface="Museo Sans For Dell" panose="02000000000000000000" pitchFamily="2" charset="0"/>
                          <a:ea typeface="方正准圆简体" panose="03000509000000000000" pitchFamily="65" charset="-122"/>
                          <a:cs typeface="+mn-cs"/>
                        </a:rPr>
                        <a:t>Live</a:t>
                      </a:r>
                      <a:r>
                        <a:rPr lang="en-US" sz="900" kern="1200" baseline="0" dirty="0" smtClean="0">
                          <a:solidFill>
                            <a:schemeClr val="bg2"/>
                          </a:solidFill>
                          <a:latin typeface="Museo Sans For Dell" panose="02000000000000000000" pitchFamily="2" charset="0"/>
                          <a:ea typeface="方正准圆简体" panose="03000509000000000000" pitchFamily="65" charset="-122"/>
                          <a:cs typeface="+mn-cs"/>
                        </a:rPr>
                        <a:t> </a:t>
                      </a:r>
                      <a:r>
                        <a:rPr lang="en-US" sz="900" kern="1200" baseline="0" smtClean="0">
                          <a:solidFill>
                            <a:schemeClr val="bg2"/>
                          </a:solidFill>
                          <a:latin typeface="Museo Sans For Dell" panose="02000000000000000000" pitchFamily="2" charset="0"/>
                          <a:ea typeface="方正准圆简体" panose="03000509000000000000" pitchFamily="65" charset="-122"/>
                          <a:cs typeface="+mn-cs"/>
                        </a:rPr>
                        <a:t>Volume </a:t>
                      </a:r>
                      <a:r>
                        <a:rPr lang="zh-CN" altLang="en-US" sz="900" kern="1200" baseline="0" smtClean="0">
                          <a:solidFill>
                            <a:schemeClr val="bg2"/>
                          </a:solidFill>
                          <a:latin typeface="Museo Sans For Dell" panose="02000000000000000000" pitchFamily="2" charset="0"/>
                          <a:ea typeface="方正准圆简体" panose="03000509000000000000" pitchFamily="65" charset="-122"/>
                          <a:cs typeface="+mn-cs"/>
                        </a:rPr>
                        <a:t>，支持</a:t>
                      </a:r>
                      <a:r>
                        <a:rPr lang="en-US" sz="900" kern="1200" baseline="0" smtClean="0">
                          <a:solidFill>
                            <a:schemeClr val="bg2"/>
                          </a:solidFill>
                          <a:latin typeface="Museo Sans For Dell" panose="02000000000000000000" pitchFamily="2" charset="0"/>
                          <a:ea typeface="方正准圆简体" panose="03000509000000000000" pitchFamily="65" charset="-122"/>
                          <a:cs typeface="+mn-cs"/>
                        </a:rPr>
                        <a:t>Auto </a:t>
                      </a:r>
                      <a:r>
                        <a:rPr lang="en-US" sz="900" kern="1200" baseline="0" dirty="0" smtClean="0">
                          <a:solidFill>
                            <a:schemeClr val="bg2"/>
                          </a:solidFill>
                          <a:latin typeface="Museo Sans For Dell" panose="02000000000000000000" pitchFamily="2" charset="0"/>
                          <a:ea typeface="方正准圆简体" panose="03000509000000000000" pitchFamily="65" charset="-122"/>
                          <a:cs typeface="+mn-cs"/>
                        </a:rPr>
                        <a:t>Failover </a:t>
                      </a:r>
                      <a:r>
                        <a:rPr lang="en-US" sz="900" kern="1200" baseline="0" smtClean="0">
                          <a:solidFill>
                            <a:schemeClr val="bg2"/>
                          </a:solidFill>
                          <a:latin typeface="Museo Sans For Dell" panose="02000000000000000000" pitchFamily="2" charset="0"/>
                          <a:ea typeface="方正准圆简体" panose="03000509000000000000" pitchFamily="65" charset="-122"/>
                          <a:cs typeface="+mn-cs"/>
                        </a:rPr>
                        <a:t>– </a:t>
                      </a:r>
                      <a:r>
                        <a:rPr lang="zh-CN" altLang="en-US" sz="900" kern="1200" baseline="0" smtClean="0">
                          <a:solidFill>
                            <a:schemeClr val="bg2"/>
                          </a:solidFill>
                          <a:latin typeface="Museo Sans For Dell" panose="02000000000000000000" pitchFamily="2" charset="0"/>
                          <a:ea typeface="方正准圆简体" panose="03000509000000000000" pitchFamily="65" charset="-122"/>
                          <a:cs typeface="+mn-cs"/>
                        </a:rPr>
                        <a:t>仅限于</a:t>
                      </a:r>
                      <a:r>
                        <a:rPr lang="en-US" sz="900" kern="1200" baseline="0" smtClean="0">
                          <a:solidFill>
                            <a:schemeClr val="bg2"/>
                          </a:solidFill>
                          <a:latin typeface="Museo Sans For Dell" panose="02000000000000000000" pitchFamily="2" charset="0"/>
                          <a:ea typeface="方正准圆简体" panose="03000509000000000000" pitchFamily="65" charset="-122"/>
                          <a:cs typeface="+mn-cs"/>
                        </a:rPr>
                        <a:t>SC8000/SC4020</a:t>
                      </a:r>
                      <a:endParaRPr lang="en-US" sz="900" kern="1200" baseline="0" dirty="0" smtClean="0">
                        <a:solidFill>
                          <a:schemeClr val="bg2"/>
                        </a:solidFill>
                        <a:latin typeface="Museo Sans For Dell" panose="02000000000000000000" pitchFamily="2" charset="0"/>
                        <a:ea typeface="方正准圆简体" panose="03000509000000000000" pitchFamily="65" charset="-122"/>
                        <a:cs typeface="+mn-cs"/>
                      </a:endParaRPr>
                    </a:p>
                    <a:p>
                      <a:pPr marL="39370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zh-CN" altLang="en-US" sz="900" kern="1200" smtClean="0">
                          <a:solidFill>
                            <a:schemeClr val="bg2"/>
                          </a:solidFill>
                          <a:latin typeface="Museo Sans For Dell" panose="02000000000000000000" pitchFamily="2" charset="0"/>
                          <a:ea typeface="方正准圆简体" panose="03000509000000000000" pitchFamily="65" charset="-122"/>
                          <a:cs typeface="+mn-cs"/>
                        </a:rPr>
                        <a:t>强化的压缩技术</a:t>
                      </a:r>
                      <a:r>
                        <a:rPr lang="en-US" sz="900" kern="1200" baseline="0" smtClean="0">
                          <a:solidFill>
                            <a:schemeClr val="bg2"/>
                          </a:solidFill>
                          <a:latin typeface="Museo Sans For Dell" panose="02000000000000000000" pitchFamily="2" charset="0"/>
                          <a:ea typeface="方正准圆简体" panose="03000509000000000000" pitchFamily="65" charset="-122"/>
                          <a:cs typeface="+mn-cs"/>
                        </a:rPr>
                        <a:t>– </a:t>
                      </a:r>
                      <a:r>
                        <a:rPr lang="zh-CN" altLang="en-US" sz="900" kern="1200" baseline="0" smtClean="0">
                          <a:solidFill>
                            <a:schemeClr val="bg2"/>
                          </a:solidFill>
                          <a:latin typeface="Museo Sans For Dell" panose="02000000000000000000" pitchFamily="2" charset="0"/>
                          <a:ea typeface="方正准圆简体" panose="03000509000000000000" pitchFamily="65" charset="-122"/>
                          <a:cs typeface="+mn-cs"/>
                        </a:rPr>
                        <a:t>仅限于</a:t>
                      </a:r>
                      <a:r>
                        <a:rPr lang="en-US" sz="900" kern="1200" baseline="0" smtClean="0">
                          <a:solidFill>
                            <a:schemeClr val="bg2"/>
                          </a:solidFill>
                          <a:latin typeface="Museo Sans For Dell" panose="02000000000000000000" pitchFamily="2" charset="0"/>
                          <a:ea typeface="方正准圆简体" panose="03000509000000000000" pitchFamily="65" charset="-122"/>
                          <a:cs typeface="+mn-cs"/>
                        </a:rPr>
                        <a:t>SC8000/SC4020 </a:t>
                      </a:r>
                      <a:endParaRPr lang="en-US" sz="900" kern="1200" dirty="0" smtClean="0">
                        <a:solidFill>
                          <a:schemeClr val="bg2"/>
                        </a:solidFill>
                        <a:latin typeface="Museo Sans For Dell" panose="02000000000000000000" pitchFamily="2" charset="0"/>
                        <a:ea typeface="方正准圆简体" panose="03000509000000000000" pitchFamily="65" charset="-122"/>
                        <a:cs typeface="+mn-cs"/>
                      </a:endParaRPr>
                    </a:p>
                    <a:p>
                      <a:pPr marL="393700" lvl="2" indent="-171450" algn="l" defTabSz="914400" rtl="0" eaLnBrk="1" latinLnBrk="0" hangingPunct="1">
                        <a:spcBef>
                          <a:spcPts val="0"/>
                        </a:spcBef>
                        <a:buFont typeface="Courier New" panose="02070309020205020404" pitchFamily="49" charset="0"/>
                        <a:buChar char="o"/>
                      </a:pPr>
                      <a:r>
                        <a:rPr lang="en-US" sz="900" kern="1200" dirty="0" smtClean="0">
                          <a:solidFill>
                            <a:schemeClr val="bg2"/>
                          </a:solidFill>
                          <a:latin typeface="Museo Sans For Dell" panose="02000000000000000000" pitchFamily="2" charset="0"/>
                          <a:ea typeface="方正准圆简体" panose="03000509000000000000" pitchFamily="65" charset="-122"/>
                          <a:cs typeface="+mn-cs"/>
                        </a:rPr>
                        <a:t>Application protection Manager for Oracle</a:t>
                      </a:r>
                    </a:p>
                    <a:p>
                      <a:pPr marL="393700" lvl="2" indent="-171450" algn="l" defTabSz="914400" rtl="0" eaLnBrk="1" latinLnBrk="0" hangingPunct="1">
                        <a:spcBef>
                          <a:spcPts val="0"/>
                        </a:spcBef>
                        <a:buFont typeface="Courier New" panose="02070309020205020404" pitchFamily="49" charset="0"/>
                        <a:buChar char="o"/>
                      </a:pPr>
                      <a:r>
                        <a:rPr lang="en-US" sz="900" kern="1200" smtClean="0">
                          <a:solidFill>
                            <a:schemeClr val="bg2"/>
                          </a:solidFill>
                          <a:latin typeface="Museo Sans For Dell" panose="02000000000000000000" pitchFamily="2" charset="0"/>
                          <a:ea typeface="方正准圆简体" panose="03000509000000000000" pitchFamily="65" charset="-122"/>
                          <a:cs typeface="+mn-cs"/>
                        </a:rPr>
                        <a:t>Thin</a:t>
                      </a:r>
                      <a:r>
                        <a:rPr lang="en-US" sz="900" kern="1200" baseline="0" smtClean="0">
                          <a:solidFill>
                            <a:schemeClr val="bg2"/>
                          </a:solidFill>
                          <a:latin typeface="Museo Sans For Dell" panose="02000000000000000000" pitchFamily="2" charset="0"/>
                          <a:ea typeface="方正准圆简体" panose="03000509000000000000" pitchFamily="65" charset="-122"/>
                          <a:cs typeface="+mn-cs"/>
                        </a:rPr>
                        <a:t> Import</a:t>
                      </a:r>
                      <a:r>
                        <a:rPr lang="zh-CN" altLang="en-US" sz="900" kern="1200" baseline="0" smtClean="0">
                          <a:solidFill>
                            <a:schemeClr val="bg2"/>
                          </a:solidFill>
                          <a:latin typeface="Museo Sans For Dell" panose="02000000000000000000" pitchFamily="2" charset="0"/>
                          <a:ea typeface="方正准圆简体" panose="03000509000000000000" pitchFamily="65" charset="-122"/>
                          <a:cs typeface="+mn-cs"/>
                        </a:rPr>
                        <a:t>（精简导入）</a:t>
                      </a:r>
                      <a:endParaRPr lang="en-US" sz="900" kern="1200" dirty="0">
                        <a:solidFill>
                          <a:schemeClr val="bg2"/>
                        </a:solidFill>
                        <a:latin typeface="Museo Sans For Dell" panose="02000000000000000000" pitchFamily="2" charset="0"/>
                        <a:ea typeface="方正准圆简体" panose="03000509000000000000" pitchFamily="65" charset="-122"/>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bg2"/>
                          </a:solidFill>
                          <a:latin typeface="Museo Sans For Dell" panose="02000000000000000000" pitchFamily="2" charset="0"/>
                          <a:ea typeface="方正准圆简体" panose="03000509000000000000" pitchFamily="65" charset="-122"/>
                        </a:rPr>
                        <a:t>10 – 19 </a:t>
                      </a:r>
                      <a:endParaRPr lang="en-US" sz="1100" b="1" dirty="0">
                        <a:solidFill>
                          <a:schemeClr val="bg2"/>
                        </a:solidFill>
                        <a:latin typeface="Museo Sans For Dell" panose="02000000000000000000" pitchFamily="2" charset="0"/>
                        <a:ea typeface="方正准圆简体" panose="03000509000000000000" pitchFamily="65"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4380">
                <a:tc>
                  <a:txBody>
                    <a:bodyPr/>
                    <a:lstStyle/>
                    <a:p>
                      <a:r>
                        <a:rPr lang="en-US" sz="1400" b="1" dirty="0" smtClean="0">
                          <a:solidFill>
                            <a:schemeClr val="bg2"/>
                          </a:solidFill>
                          <a:latin typeface="Museo Sans For Dell" panose="02000000000000000000" pitchFamily="2" charset="0"/>
                          <a:ea typeface="方正准圆简体" panose="03000509000000000000" pitchFamily="65" charset="-122"/>
                        </a:rPr>
                        <a:t>SCOS 6.6</a:t>
                      </a:r>
                      <a:endParaRPr lang="en-US" sz="1400" b="1" dirty="0">
                        <a:solidFill>
                          <a:schemeClr val="bg2"/>
                        </a:solidFill>
                        <a:latin typeface="Museo Sans For Dell" panose="02000000000000000000" pitchFamily="2" charset="0"/>
                        <a:ea typeface="方正准圆简体" panose="03000509000000000000" pitchFamily="65"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zh-CN" altLang="en-US" sz="900" kern="1200" dirty="0" smtClean="0">
                          <a:solidFill>
                            <a:schemeClr val="bg2"/>
                          </a:solidFill>
                          <a:latin typeface="Museo Sans For Dell" panose="02000000000000000000" pitchFamily="2" charset="0"/>
                          <a:ea typeface="方正准圆简体" panose="03000509000000000000" pitchFamily="65" charset="-122"/>
                        </a:rPr>
                        <a:t>支持</a:t>
                      </a:r>
                      <a:r>
                        <a:rPr lang="en-US" sz="900" kern="1200" dirty="0" smtClean="0">
                          <a:solidFill>
                            <a:schemeClr val="bg2"/>
                          </a:solidFill>
                          <a:latin typeface="Museo Sans For Dell" panose="02000000000000000000" pitchFamily="2" charset="0"/>
                          <a:ea typeface="方正准圆简体" panose="03000509000000000000" pitchFamily="65" charset="-122"/>
                        </a:rPr>
                        <a:t>SCv2000</a:t>
                      </a:r>
                    </a:p>
                    <a:p>
                      <a:pPr marL="171450" indent="-171450">
                        <a:buFont typeface="Arial" panose="020B0604020202020204" pitchFamily="34" charset="0"/>
                        <a:buChar char="•"/>
                      </a:pPr>
                      <a:r>
                        <a:rPr lang="zh-CN" altLang="en-US" sz="900" kern="1200" dirty="0" smtClean="0">
                          <a:solidFill>
                            <a:schemeClr val="bg2"/>
                          </a:solidFill>
                          <a:latin typeface="Museo Sans For Dell" panose="02000000000000000000" pitchFamily="2" charset="0"/>
                          <a:ea typeface="方正准圆简体" panose="03000509000000000000" pitchFamily="65" charset="-122"/>
                        </a:rPr>
                        <a:t>全新的</a:t>
                      </a:r>
                      <a:r>
                        <a:rPr lang="en-US" sz="900" kern="1200" baseline="0" dirty="0" smtClean="0">
                          <a:solidFill>
                            <a:schemeClr val="bg2"/>
                          </a:solidFill>
                          <a:latin typeface="Museo Sans For Dell" panose="02000000000000000000" pitchFamily="2" charset="0"/>
                          <a:ea typeface="方正准圆简体" panose="03000509000000000000" pitchFamily="65" charset="-122"/>
                        </a:rPr>
                        <a:t> </a:t>
                      </a:r>
                      <a:r>
                        <a:rPr lang="en-US" sz="900" kern="1200" dirty="0" smtClean="0">
                          <a:solidFill>
                            <a:schemeClr val="bg2"/>
                          </a:solidFill>
                          <a:latin typeface="Museo Sans For Dell" panose="02000000000000000000" pitchFamily="2" charset="0"/>
                          <a:ea typeface="方正准圆简体" panose="03000509000000000000" pitchFamily="65" charset="-122"/>
                        </a:rPr>
                        <a:t>SC4020 </a:t>
                      </a:r>
                      <a:r>
                        <a:rPr lang="zh-CN" altLang="en-US" sz="900" kern="1200" dirty="0" smtClean="0">
                          <a:solidFill>
                            <a:schemeClr val="bg2"/>
                          </a:solidFill>
                          <a:latin typeface="Museo Sans For Dell" panose="02000000000000000000" pitchFamily="2" charset="0"/>
                          <a:ea typeface="方正准圆简体" panose="03000509000000000000" pitchFamily="65" charset="-122"/>
                        </a:rPr>
                        <a:t>功能</a:t>
                      </a:r>
                      <a:endParaRPr lang="en-US" sz="900" kern="1200" dirty="0" smtClean="0">
                        <a:solidFill>
                          <a:schemeClr val="bg2"/>
                        </a:solidFill>
                        <a:latin typeface="Museo Sans For Dell" panose="02000000000000000000" pitchFamily="2" charset="0"/>
                        <a:ea typeface="方正准圆简体" panose="03000509000000000000" pitchFamily="65" charset="-122"/>
                      </a:endParaRPr>
                    </a:p>
                    <a:p>
                      <a:pPr marL="393700" lvl="2" indent="-171450" algn="l" defTabSz="914400" rtl="0" eaLnBrk="1" latinLnBrk="0" hangingPunct="1">
                        <a:spcBef>
                          <a:spcPts val="0"/>
                        </a:spcBef>
                        <a:buFont typeface="Courier New" panose="02070309020205020404" pitchFamily="49" charset="0"/>
                        <a:buChar char="o"/>
                      </a:pPr>
                      <a:r>
                        <a:rPr lang="zh-CN" altLang="en-US" sz="900" kern="1200" dirty="0" smtClean="0">
                          <a:solidFill>
                            <a:schemeClr val="bg2"/>
                          </a:solidFill>
                          <a:latin typeface="Museo Sans For Dell" panose="02000000000000000000" pitchFamily="2" charset="0"/>
                          <a:ea typeface="方正准圆简体" panose="03000509000000000000" pitchFamily="65" charset="-122"/>
                        </a:rPr>
                        <a:t>增强的功能</a:t>
                      </a:r>
                      <a:r>
                        <a:rPr lang="en-US" sz="900" kern="1200" dirty="0" smtClean="0">
                          <a:solidFill>
                            <a:schemeClr val="bg2"/>
                          </a:solidFill>
                          <a:latin typeface="Museo Sans For Dell" panose="02000000000000000000" pitchFamily="2" charset="0"/>
                          <a:ea typeface="方正准圆简体" panose="03000509000000000000" pitchFamily="65" charset="-122"/>
                        </a:rPr>
                        <a:t> (</a:t>
                      </a:r>
                      <a:r>
                        <a:rPr lang="zh-CN" altLang="en-US" sz="900" kern="1200" dirty="0" smtClean="0">
                          <a:solidFill>
                            <a:schemeClr val="bg2"/>
                          </a:solidFill>
                          <a:latin typeface="Museo Sans For Dell" panose="02000000000000000000" pitchFamily="2" charset="0"/>
                          <a:ea typeface="方正准圆简体" panose="03000509000000000000" pitchFamily="65" charset="-122"/>
                        </a:rPr>
                        <a:t>可支持</a:t>
                      </a:r>
                      <a:r>
                        <a:rPr lang="en-US" sz="900" kern="1200" dirty="0" smtClean="0">
                          <a:solidFill>
                            <a:schemeClr val="bg2"/>
                          </a:solidFill>
                          <a:latin typeface="Museo Sans For Dell" panose="02000000000000000000" pitchFamily="2" charset="0"/>
                          <a:ea typeface="方正准圆简体" panose="03000509000000000000" pitchFamily="65" charset="-122"/>
                        </a:rPr>
                        <a:t>192</a:t>
                      </a:r>
                      <a:r>
                        <a:rPr lang="zh-CN" altLang="en-US" sz="900" kern="1200" dirty="0" smtClean="0">
                          <a:solidFill>
                            <a:schemeClr val="bg2"/>
                          </a:solidFill>
                          <a:latin typeface="Museo Sans For Dell" panose="02000000000000000000" pitchFamily="2" charset="0"/>
                          <a:ea typeface="方正准圆简体" panose="03000509000000000000" pitchFamily="65" charset="-122"/>
                        </a:rPr>
                        <a:t>个硬盘</a:t>
                      </a:r>
                      <a:r>
                        <a:rPr lang="en-US" sz="900" kern="1200" dirty="0" smtClean="0">
                          <a:solidFill>
                            <a:schemeClr val="bg2"/>
                          </a:solidFill>
                          <a:latin typeface="Museo Sans For Dell" panose="02000000000000000000" pitchFamily="2" charset="0"/>
                          <a:ea typeface="方正准圆简体" panose="03000509000000000000" pitchFamily="65" charset="-122"/>
                        </a:rPr>
                        <a:t>)</a:t>
                      </a:r>
                    </a:p>
                    <a:p>
                      <a:pPr marL="393700" lvl="2" indent="-171450" algn="l" defTabSz="914400" rtl="0" eaLnBrk="1" latinLnBrk="0" hangingPunct="1">
                        <a:spcBef>
                          <a:spcPts val="0"/>
                        </a:spcBef>
                        <a:buFont typeface="Courier New" panose="02070309020205020404" pitchFamily="49" charset="0"/>
                        <a:buChar char="o"/>
                      </a:pPr>
                      <a:r>
                        <a:rPr lang="zh-CN" altLang="en-US" sz="900" kern="1200" dirty="0" smtClean="0">
                          <a:solidFill>
                            <a:schemeClr val="bg2"/>
                          </a:solidFill>
                          <a:latin typeface="Museo Sans For Dell" panose="02000000000000000000" pitchFamily="2" charset="0"/>
                          <a:ea typeface="方正准圆简体" panose="03000509000000000000" pitchFamily="65" charset="-122"/>
                        </a:rPr>
                        <a:t>支持</a:t>
                      </a:r>
                      <a:r>
                        <a:rPr lang="en-US" sz="900" kern="1200" dirty="0" smtClean="0">
                          <a:solidFill>
                            <a:schemeClr val="bg2"/>
                          </a:solidFill>
                          <a:latin typeface="Museo Sans For Dell" panose="02000000000000000000" pitchFamily="2" charset="0"/>
                          <a:ea typeface="方正准圆简体" panose="03000509000000000000" pitchFamily="65" charset="-122"/>
                        </a:rPr>
                        <a:t>SC280</a:t>
                      </a:r>
                    </a:p>
                    <a:p>
                      <a:pPr marL="393700" lvl="2" indent="-171450" algn="l" defTabSz="914400" rtl="0" eaLnBrk="1" latinLnBrk="0" hangingPunct="1">
                        <a:spcBef>
                          <a:spcPts val="0"/>
                        </a:spcBef>
                        <a:buFont typeface="Courier New" panose="02070309020205020404" pitchFamily="49" charset="0"/>
                        <a:buChar char="o"/>
                      </a:pPr>
                      <a:r>
                        <a:rPr lang="en-US" sz="900" kern="1200" dirty="0" smtClean="0">
                          <a:solidFill>
                            <a:schemeClr val="bg2"/>
                          </a:solidFill>
                          <a:latin typeface="Museo Sans For Dell" panose="02000000000000000000" pitchFamily="2" charset="0"/>
                          <a:ea typeface="方正准圆简体" panose="03000509000000000000" pitchFamily="65" charset="-122"/>
                        </a:rPr>
                        <a:t>Compression</a:t>
                      </a:r>
                      <a:r>
                        <a:rPr lang="zh-CN" altLang="en-US" sz="900" kern="1200" dirty="0" smtClean="0">
                          <a:solidFill>
                            <a:schemeClr val="bg2"/>
                          </a:solidFill>
                          <a:latin typeface="Museo Sans For Dell" panose="02000000000000000000" pitchFamily="2" charset="0"/>
                          <a:ea typeface="方正准圆简体" panose="03000509000000000000" pitchFamily="65" charset="-122"/>
                        </a:rPr>
                        <a:t>（压缩）</a:t>
                      </a:r>
                      <a:r>
                        <a:rPr lang="en-US" sz="900" kern="1200" dirty="0" smtClean="0">
                          <a:solidFill>
                            <a:schemeClr val="bg2"/>
                          </a:solidFill>
                          <a:latin typeface="Museo Sans For Dell" panose="02000000000000000000" pitchFamily="2" charset="0"/>
                          <a:ea typeface="方正准圆简体" panose="03000509000000000000" pitchFamily="65" charset="-122"/>
                        </a:rPr>
                        <a:t> </a:t>
                      </a:r>
                    </a:p>
                    <a:p>
                      <a:pPr marL="393700" lvl="2" indent="-171450" algn="l" defTabSz="914400" rtl="0" eaLnBrk="1" latinLnBrk="0" hangingPunct="1">
                        <a:spcBef>
                          <a:spcPts val="0"/>
                        </a:spcBef>
                        <a:buFont typeface="Courier New" panose="02070309020205020404" pitchFamily="49" charset="0"/>
                        <a:buChar char="o"/>
                      </a:pPr>
                      <a:r>
                        <a:rPr lang="en-US" sz="900" kern="1200" dirty="0" smtClean="0">
                          <a:solidFill>
                            <a:schemeClr val="bg2"/>
                          </a:solidFill>
                          <a:latin typeface="Museo Sans For Dell" panose="02000000000000000000" pitchFamily="2" charset="0"/>
                          <a:ea typeface="方正准圆简体" panose="03000509000000000000" pitchFamily="65" charset="-122"/>
                        </a:rPr>
                        <a:t>Live volume</a:t>
                      </a:r>
                    </a:p>
                    <a:p>
                      <a:pPr marL="393700" lvl="2" indent="-171450" algn="l" defTabSz="914400" rtl="0" eaLnBrk="1" latinLnBrk="0" hangingPunct="1">
                        <a:spcBef>
                          <a:spcPts val="0"/>
                        </a:spcBef>
                        <a:buFont typeface="Courier New" panose="02070309020205020404" pitchFamily="49" charset="0"/>
                        <a:buChar char="o"/>
                      </a:pPr>
                      <a:r>
                        <a:rPr lang="zh-CN" altLang="en-US" sz="900" kern="1200" dirty="0" smtClean="0">
                          <a:solidFill>
                            <a:schemeClr val="bg2"/>
                          </a:solidFill>
                          <a:latin typeface="Museo Sans For Dell" panose="02000000000000000000" pitchFamily="2" charset="0"/>
                          <a:ea typeface="方正准圆简体" panose="03000509000000000000" pitchFamily="65" charset="-122"/>
                          <a:cs typeface="+mn-cs"/>
                        </a:rPr>
                        <a:t>支持多协议（</a:t>
                      </a:r>
                      <a:r>
                        <a:rPr lang="en-US" sz="900" kern="1200" dirty="0" smtClean="0">
                          <a:solidFill>
                            <a:schemeClr val="bg2"/>
                          </a:solidFill>
                          <a:latin typeface="Museo Sans For Dell" panose="02000000000000000000" pitchFamily="2" charset="0"/>
                          <a:ea typeface="方正准圆简体" panose="03000509000000000000" pitchFamily="65" charset="-122"/>
                          <a:cs typeface="+mn-cs"/>
                        </a:rPr>
                        <a:t>Multi-Protocol </a:t>
                      </a:r>
                      <a:r>
                        <a:rPr lang="zh-CN" altLang="en-US" sz="900" kern="1200" dirty="0" smtClean="0">
                          <a:solidFill>
                            <a:schemeClr val="bg2"/>
                          </a:solidFill>
                          <a:latin typeface="Museo Sans For Dell" panose="02000000000000000000" pitchFamily="2" charset="0"/>
                          <a:ea typeface="方正准圆简体" panose="03000509000000000000" pitchFamily="65" charset="-122"/>
                          <a:cs typeface="+mn-cs"/>
                        </a:rPr>
                        <a:t>）</a:t>
                      </a:r>
                      <a:endParaRPr lang="en-US" sz="900" kern="1200" dirty="0">
                        <a:solidFill>
                          <a:schemeClr val="bg2"/>
                        </a:solidFill>
                        <a:latin typeface="Museo Sans For Dell" panose="02000000000000000000" pitchFamily="2" charset="0"/>
                        <a:ea typeface="方正准圆简体" panose="03000509000000000000" pitchFamily="65" charset="-122"/>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bg2"/>
                          </a:solidFill>
                          <a:latin typeface="Museo Sans For Dell" panose="02000000000000000000" pitchFamily="2" charset="0"/>
                          <a:ea typeface="方正准圆简体" panose="03000509000000000000" pitchFamily="65" charset="-122"/>
                        </a:rPr>
                        <a:t>20 – 22</a:t>
                      </a:r>
                      <a:endParaRPr lang="en-US" sz="1100" b="1" dirty="0">
                        <a:solidFill>
                          <a:schemeClr val="bg2"/>
                        </a:solidFill>
                        <a:latin typeface="Museo Sans For Dell" panose="02000000000000000000" pitchFamily="2" charset="0"/>
                        <a:ea typeface="方正准圆简体" panose="03000509000000000000" pitchFamily="65"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164">
                <a:tc>
                  <a:txBody>
                    <a:bodyPr/>
                    <a:lstStyle/>
                    <a:p>
                      <a:r>
                        <a:rPr lang="en-US" sz="1400" b="1" kern="1200" dirty="0" smtClean="0">
                          <a:solidFill>
                            <a:schemeClr val="bg2"/>
                          </a:solidFill>
                          <a:latin typeface="Museo Sans For Dell" panose="02000000000000000000" pitchFamily="2" charset="0"/>
                          <a:ea typeface="方正准圆简体" panose="03000509000000000000" pitchFamily="65" charset="-122"/>
                          <a:cs typeface="+mn-cs"/>
                        </a:rPr>
                        <a:t>SCOS 6.5.20</a:t>
                      </a:r>
                      <a:endParaRPr lang="en-US" sz="1400" b="1" kern="1200" dirty="0">
                        <a:solidFill>
                          <a:schemeClr val="bg2"/>
                        </a:solidFill>
                        <a:latin typeface="Museo Sans For Dell" panose="02000000000000000000" pitchFamily="2" charset="0"/>
                        <a:ea typeface="方正准圆简体" panose="03000509000000000000" pitchFamily="65" charset="-122"/>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900" smtClean="0">
                          <a:solidFill>
                            <a:schemeClr val="bg2"/>
                          </a:solidFill>
                          <a:latin typeface="Museo Sans For Dell" panose="02000000000000000000" pitchFamily="2" charset="0"/>
                          <a:ea typeface="方正准圆简体" panose="03000509000000000000" pitchFamily="65" charset="-122"/>
                        </a:rPr>
                        <a:t>单层级闪存</a:t>
                      </a:r>
                      <a:r>
                        <a:rPr lang="en-US" sz="900" baseline="0" smtClean="0">
                          <a:solidFill>
                            <a:schemeClr val="bg2"/>
                          </a:solidFill>
                          <a:latin typeface="Museo Sans For Dell" panose="02000000000000000000" pitchFamily="2" charset="0"/>
                          <a:ea typeface="方正准圆简体" panose="03000509000000000000" pitchFamily="65" charset="-122"/>
                        </a:rPr>
                        <a:t>(</a:t>
                      </a:r>
                      <a:r>
                        <a:rPr lang="zh-CN" altLang="en-US" sz="900" baseline="0" smtClean="0">
                          <a:solidFill>
                            <a:schemeClr val="bg2"/>
                          </a:solidFill>
                          <a:latin typeface="Museo Sans For Dell" panose="02000000000000000000" pitchFamily="2" charset="0"/>
                          <a:ea typeface="方正准圆简体" panose="03000509000000000000" pitchFamily="65" charset="-122"/>
                        </a:rPr>
                        <a:t>支持</a:t>
                      </a:r>
                      <a:r>
                        <a:rPr lang="en-US" sz="900" baseline="0" smtClean="0">
                          <a:solidFill>
                            <a:schemeClr val="bg2"/>
                          </a:solidFill>
                          <a:latin typeface="Museo Sans For Dell" panose="02000000000000000000" pitchFamily="2" charset="0"/>
                          <a:ea typeface="方正准圆简体" panose="03000509000000000000" pitchFamily="65" charset="-122"/>
                        </a:rPr>
                        <a:t> </a:t>
                      </a:r>
                      <a:r>
                        <a:rPr lang="en-US" sz="900" baseline="0" dirty="0" smtClean="0">
                          <a:solidFill>
                            <a:schemeClr val="bg2"/>
                          </a:solidFill>
                          <a:latin typeface="Museo Sans For Dell" panose="02000000000000000000" pitchFamily="2" charset="0"/>
                          <a:ea typeface="方正准圆简体" panose="03000509000000000000" pitchFamily="65" charset="-122"/>
                        </a:rPr>
                        <a:t>$25K AFA</a:t>
                      </a:r>
                      <a:r>
                        <a:rPr lang="en-US" sz="1100" baseline="0" dirty="0" smtClean="0">
                          <a:solidFill>
                            <a:schemeClr val="bg2"/>
                          </a:solidFill>
                          <a:latin typeface="Museo Sans For Dell" panose="02000000000000000000" pitchFamily="2" charset="0"/>
                          <a:ea typeface="方正准圆简体" panose="03000509000000000000" pitchFamily="65" charset="-122"/>
                        </a:rPr>
                        <a:t>)</a:t>
                      </a:r>
                      <a:endParaRPr lang="en-US" sz="1500" dirty="0" smtClean="0">
                        <a:solidFill>
                          <a:schemeClr val="bg2"/>
                        </a:solidFill>
                        <a:latin typeface="Museo Sans For Dell" panose="02000000000000000000" pitchFamily="2" charset="0"/>
                        <a:ea typeface="方正准圆简体" panose="03000509000000000000" pitchFamily="65"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bg2"/>
                          </a:solidFill>
                          <a:latin typeface="Museo Sans For Dell" panose="02000000000000000000" pitchFamily="2" charset="0"/>
                          <a:ea typeface="方正准圆简体" panose="03000509000000000000" pitchFamily="65" charset="-122"/>
                        </a:rPr>
                        <a:t>23 – 26 </a:t>
                      </a:r>
                      <a:endParaRPr lang="en-US" sz="1100" b="1" dirty="0">
                        <a:solidFill>
                          <a:schemeClr val="bg2"/>
                        </a:solidFill>
                        <a:latin typeface="Museo Sans For Dell" panose="02000000000000000000" pitchFamily="2" charset="0"/>
                        <a:ea typeface="方正准圆简体" panose="03000509000000000000" pitchFamily="65"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4380">
                <a:tc>
                  <a:txBody>
                    <a:bodyPr/>
                    <a:lstStyle/>
                    <a:p>
                      <a:pPr marL="0" algn="l" defTabSz="914400" rtl="0" eaLnBrk="1" latinLnBrk="0" hangingPunct="1"/>
                      <a:r>
                        <a:rPr lang="en-US" sz="1400" b="1" kern="1200" dirty="0" smtClean="0">
                          <a:solidFill>
                            <a:schemeClr val="bg2"/>
                          </a:solidFill>
                          <a:latin typeface="Museo Sans For Dell" panose="02000000000000000000" pitchFamily="2" charset="0"/>
                          <a:ea typeface="方正准圆简体" panose="03000509000000000000" pitchFamily="65" charset="-122"/>
                        </a:rPr>
                        <a:t>SCOS 6.x</a:t>
                      </a:r>
                      <a:endParaRPr lang="en-US" sz="1400" b="1" kern="1200" dirty="0" smtClean="0">
                        <a:solidFill>
                          <a:schemeClr val="bg2"/>
                        </a:solidFill>
                        <a:latin typeface="Museo Sans For Dell" panose="02000000000000000000" pitchFamily="2" charset="0"/>
                        <a:ea typeface="方正准圆简体" panose="03000509000000000000" pitchFamily="65" charset="-122"/>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1" indent="-171450">
                        <a:spcBef>
                          <a:spcPts val="0"/>
                        </a:spcBef>
                        <a:buFont typeface="Arial" panose="020B0604020202020204" pitchFamily="34" charset="0"/>
                        <a:buChar char="•"/>
                      </a:pPr>
                      <a:r>
                        <a:rPr lang="en-US" sz="900" dirty="0" smtClean="0">
                          <a:solidFill>
                            <a:schemeClr val="bg2"/>
                          </a:solidFill>
                          <a:latin typeface="Museo Sans For Dell" panose="02000000000000000000" pitchFamily="2" charset="0"/>
                          <a:ea typeface="方正准圆简体" panose="03000509000000000000" pitchFamily="65" charset="-122"/>
                        </a:rPr>
                        <a:t>Fluid Cache for SAN</a:t>
                      </a:r>
                    </a:p>
                    <a:p>
                      <a:pPr marL="171450" lvl="1" indent="-171450">
                        <a:spcBef>
                          <a:spcPts val="0"/>
                        </a:spcBef>
                        <a:buFont typeface="Arial" panose="020B0604020202020204" pitchFamily="34" charset="0"/>
                        <a:buChar char="•"/>
                      </a:pPr>
                      <a:r>
                        <a:rPr lang="zh-CN" altLang="en-US" sz="900" smtClean="0">
                          <a:solidFill>
                            <a:schemeClr val="bg2"/>
                          </a:solidFill>
                          <a:latin typeface="Museo Sans For Dell" panose="02000000000000000000" pitchFamily="2" charset="0"/>
                          <a:ea typeface="方正准圆简体" panose="03000509000000000000" pitchFamily="65" charset="-122"/>
                        </a:rPr>
                        <a:t>数据块级的压缩</a:t>
                      </a:r>
                      <a:endParaRPr lang="en-US" sz="900" dirty="0" smtClean="0">
                        <a:solidFill>
                          <a:schemeClr val="bg2"/>
                        </a:solidFill>
                        <a:latin typeface="Museo Sans For Dell" panose="02000000000000000000" pitchFamily="2" charset="0"/>
                        <a:ea typeface="方正准圆简体" panose="03000509000000000000" pitchFamily="65" charset="-122"/>
                      </a:endParaRPr>
                    </a:p>
                    <a:p>
                      <a:pPr marL="171450" lvl="1" indent="-171450">
                        <a:spcBef>
                          <a:spcPts val="0"/>
                        </a:spcBef>
                        <a:buFont typeface="Arial" panose="020B0604020202020204" pitchFamily="34" charset="0"/>
                        <a:buChar char="•"/>
                      </a:pPr>
                      <a:r>
                        <a:rPr lang="en-US" sz="900" smtClean="0">
                          <a:solidFill>
                            <a:schemeClr val="bg2"/>
                          </a:solidFill>
                          <a:latin typeface="Museo Sans For Dell" panose="02000000000000000000" pitchFamily="2" charset="0"/>
                          <a:ea typeface="方正准圆简体" panose="03000509000000000000" pitchFamily="65" charset="-122"/>
                        </a:rPr>
                        <a:t>Live Volume/Replication</a:t>
                      </a:r>
                      <a:r>
                        <a:rPr lang="zh-CN" altLang="en-US" sz="900" smtClean="0">
                          <a:solidFill>
                            <a:schemeClr val="bg2"/>
                          </a:solidFill>
                          <a:latin typeface="Museo Sans For Dell" panose="02000000000000000000" pitchFamily="2" charset="0"/>
                          <a:ea typeface="方正准圆简体" panose="03000509000000000000" pitchFamily="65" charset="-122"/>
                        </a:rPr>
                        <a:t>功能的增强</a:t>
                      </a:r>
                      <a:endParaRPr lang="en-US" sz="900" dirty="0" smtClean="0">
                        <a:solidFill>
                          <a:schemeClr val="bg2"/>
                        </a:solidFill>
                        <a:latin typeface="Museo Sans For Dell" panose="02000000000000000000" pitchFamily="2" charset="0"/>
                        <a:ea typeface="方正准圆简体" panose="03000509000000000000" pitchFamily="65" charset="-122"/>
                      </a:endParaRPr>
                    </a:p>
                    <a:p>
                      <a:pPr marL="171450" lvl="1" indent="-171450">
                        <a:spcBef>
                          <a:spcPts val="0"/>
                        </a:spcBef>
                        <a:buFont typeface="Arial" panose="020B0604020202020204" pitchFamily="34" charset="0"/>
                        <a:buChar char="•"/>
                      </a:pPr>
                      <a:r>
                        <a:rPr lang="en-US" sz="900" smtClean="0">
                          <a:solidFill>
                            <a:schemeClr val="bg2"/>
                          </a:solidFill>
                          <a:latin typeface="Museo Sans For Dell" panose="02000000000000000000" pitchFamily="2" charset="0"/>
                          <a:ea typeface="方正准圆简体" panose="03000509000000000000" pitchFamily="65" charset="-122"/>
                        </a:rPr>
                        <a:t>Data-at-Rest Encryption</a:t>
                      </a:r>
                      <a:r>
                        <a:rPr lang="zh-CN" altLang="en-US" sz="900" smtClean="0">
                          <a:solidFill>
                            <a:schemeClr val="bg2"/>
                          </a:solidFill>
                          <a:latin typeface="Museo Sans For Dell" panose="02000000000000000000" pitchFamily="2" charset="0"/>
                          <a:ea typeface="方正准圆简体" panose="03000509000000000000" pitchFamily="65" charset="-122"/>
                        </a:rPr>
                        <a:t>（静态数据加密）</a:t>
                      </a:r>
                      <a:endParaRPr lang="en-US" sz="900" dirty="0" smtClean="0">
                        <a:solidFill>
                          <a:schemeClr val="bg2"/>
                        </a:solidFill>
                        <a:latin typeface="Museo Sans For Dell" panose="02000000000000000000" pitchFamily="2" charset="0"/>
                        <a:ea typeface="方正准圆简体" panose="03000509000000000000" pitchFamily="65" charset="-122"/>
                      </a:endParaRPr>
                    </a:p>
                    <a:p>
                      <a:pPr marL="171450" lvl="1" indent="-171450">
                        <a:spcBef>
                          <a:spcPts val="0"/>
                        </a:spcBef>
                        <a:buFont typeface="Arial" panose="020B0604020202020204" pitchFamily="34" charset="0"/>
                        <a:buChar char="•"/>
                      </a:pPr>
                      <a:r>
                        <a:rPr lang="en-US" sz="900" dirty="0" smtClean="0">
                          <a:solidFill>
                            <a:schemeClr val="bg2"/>
                          </a:solidFill>
                          <a:latin typeface="Museo Sans For Dell" panose="02000000000000000000" pitchFamily="2" charset="0"/>
                          <a:ea typeface="方正准圆简体" panose="03000509000000000000" pitchFamily="65" charset="-122"/>
                        </a:rPr>
                        <a:t>Multi-VLAN Tagging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bg2"/>
                          </a:solidFill>
                          <a:latin typeface="Museo Sans For Dell" panose="02000000000000000000" pitchFamily="2" charset="0"/>
                          <a:ea typeface="方正准圆简体" panose="03000509000000000000" pitchFamily="65" charset="-122"/>
                        </a:rPr>
                        <a:t>27 – 33</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130">
                <a:tc>
                  <a:txBody>
                    <a:bodyPr/>
                    <a:lstStyle/>
                    <a:p>
                      <a:r>
                        <a:rPr lang="zh-CN" altLang="en-US" sz="1400" b="1" kern="1200" smtClean="0">
                          <a:solidFill>
                            <a:schemeClr val="bg2"/>
                          </a:solidFill>
                          <a:latin typeface="Museo Sans For Dell" panose="02000000000000000000" pitchFamily="2" charset="0"/>
                          <a:ea typeface="方正准圆简体" panose="03000509000000000000" pitchFamily="65" charset="-122"/>
                          <a:cs typeface="+mn-cs"/>
                        </a:rPr>
                        <a:t>技术细节</a:t>
                      </a:r>
                      <a:endParaRPr lang="en-US" sz="1400" b="1" kern="1200" dirty="0">
                        <a:solidFill>
                          <a:schemeClr val="bg2"/>
                        </a:solidFill>
                        <a:latin typeface="Museo Sans For Dell" panose="02000000000000000000" pitchFamily="2" charset="0"/>
                        <a:ea typeface="方正准圆简体" panose="03000509000000000000" pitchFamily="65" charset="-122"/>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lvl="1" indent="-171450" algn="l" defTabSz="914400" rtl="0" eaLnBrk="1" latinLnBrk="0" hangingPunct="1">
                        <a:spcBef>
                          <a:spcPts val="0"/>
                        </a:spcBef>
                        <a:buFont typeface="Arial" panose="020B0604020202020204" pitchFamily="34" charset="0"/>
                        <a:buChar char="•"/>
                      </a:pPr>
                      <a:r>
                        <a:rPr lang="zh-CN" altLang="en-US" sz="900" kern="1200" smtClean="0">
                          <a:solidFill>
                            <a:schemeClr val="bg2"/>
                          </a:solidFill>
                          <a:latin typeface="Museo Sans For Dell" panose="02000000000000000000" pitchFamily="2" charset="0"/>
                          <a:ea typeface="方正准圆简体" panose="03000509000000000000" pitchFamily="65" charset="-122"/>
                          <a:cs typeface="+mn-cs"/>
                        </a:rPr>
                        <a:t>更多的背景信息</a:t>
                      </a:r>
                      <a:endParaRPr lang="en-US" sz="900" kern="1200" dirty="0">
                        <a:solidFill>
                          <a:schemeClr val="bg2"/>
                        </a:solidFill>
                        <a:latin typeface="Museo Sans For Dell" panose="02000000000000000000" pitchFamily="2" charset="0"/>
                        <a:ea typeface="方正准圆简体" panose="03000509000000000000" pitchFamily="65" charset="-122"/>
                        <a:cs typeface="+mn-cs"/>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1" dirty="0" smtClean="0">
                          <a:solidFill>
                            <a:schemeClr val="bg2"/>
                          </a:solidFill>
                          <a:latin typeface="Museo Sans For Dell" panose="02000000000000000000" pitchFamily="2" charset="0"/>
                          <a:ea typeface="方正准圆简体" panose="03000509000000000000" pitchFamily="65" charset="-122"/>
                        </a:rPr>
                        <a:t>34 – 43</a:t>
                      </a:r>
                      <a:endParaRPr lang="en-US" sz="1100" b="1" dirty="0">
                        <a:solidFill>
                          <a:schemeClr val="bg2"/>
                        </a:solidFill>
                        <a:latin typeface="Museo Sans For Dell" panose="02000000000000000000" pitchFamily="2" charset="0"/>
                        <a:ea typeface="方正准圆简体" panose="03000509000000000000" pitchFamily="65" charset="-122"/>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58729327"/>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zh-CN" altLang="en-US" dirty="0" smtClean="0">
                <a:ea typeface="方正准圆简体" panose="03000509000000000000" pitchFamily="65" charset="-122"/>
              </a:rPr>
              <a:t>介绍</a:t>
            </a:r>
            <a:r>
              <a:rPr lang="en-US" dirty="0" smtClean="0">
                <a:ea typeface="方正准圆简体" panose="03000509000000000000" pitchFamily="65" charset="-122"/>
              </a:rPr>
              <a:t>- </a:t>
            </a:r>
            <a:r>
              <a:rPr lang="en-US" dirty="0" smtClean="0">
                <a:solidFill>
                  <a:srgbClr val="0085C3"/>
                </a:solidFill>
                <a:ea typeface="方正准圆简体" panose="03000509000000000000" pitchFamily="65" charset="-122"/>
              </a:rPr>
              <a:t>SCv2000</a:t>
            </a:r>
            <a:r>
              <a:rPr lang="en-US" dirty="0" smtClean="0">
                <a:ea typeface="方正准圆简体" panose="03000509000000000000" pitchFamily="65" charset="-122"/>
              </a:rPr>
              <a:t> </a:t>
            </a:r>
            <a:endParaRPr lang="en-US" dirty="0">
              <a:ea typeface="方正准圆简体" panose="03000509000000000000" pitchFamily="65" charset="-122"/>
            </a:endParaRPr>
          </a:p>
        </p:txBody>
      </p:sp>
      <p:sp>
        <p:nvSpPr>
          <p:cNvPr id="6" name="Rectangle 5"/>
          <p:cNvSpPr/>
          <p:nvPr/>
        </p:nvSpPr>
        <p:spPr>
          <a:xfrm>
            <a:off x="328511" y="1680734"/>
            <a:ext cx="5102283" cy="2031325"/>
          </a:xfrm>
          <a:prstGeom prst="rect">
            <a:avLst/>
          </a:prstGeom>
        </p:spPr>
        <p:txBody>
          <a:bodyPr wrap="square">
            <a:spAutoFit/>
          </a:bodyPr>
          <a:lstStyle/>
          <a:p>
            <a:pPr marL="257175" indent="-257175">
              <a:buFont typeface="Arial" panose="020B0604020202020204" pitchFamily="34" charset="0"/>
              <a:buChar char="•"/>
            </a:pPr>
            <a:r>
              <a:rPr lang="zh-CN" altLang="en-US" sz="1800" dirty="0" smtClean="0">
                <a:solidFill>
                  <a:srgbClr val="444444"/>
                </a:solidFill>
                <a:latin typeface="Museo Sans For Dell" panose="02000000000000000000" pitchFamily="2" charset="0"/>
                <a:ea typeface="方正准圆简体" panose="03000509000000000000" pitchFamily="65" charset="-122"/>
              </a:rPr>
              <a:t>快照</a:t>
            </a:r>
            <a:endParaRPr lang="en-US" sz="1800" dirty="0">
              <a:solidFill>
                <a:srgbClr val="444444"/>
              </a:solidFill>
              <a:latin typeface="Museo Sans For Dell" panose="02000000000000000000" pitchFamily="2" charset="0"/>
              <a:ea typeface="方正准圆简体" panose="03000509000000000000" pitchFamily="65" charset="-122"/>
            </a:endParaRPr>
          </a:p>
          <a:p>
            <a:pPr marL="257175" indent="-257175">
              <a:buFont typeface="Arial" panose="020B0604020202020204" pitchFamily="34" charset="0"/>
              <a:buChar char="•"/>
            </a:pPr>
            <a:r>
              <a:rPr lang="zh-CN" altLang="en-US" sz="1800" dirty="0" smtClean="0">
                <a:solidFill>
                  <a:srgbClr val="444444"/>
                </a:solidFill>
                <a:latin typeface="Museo Sans For Dell" panose="02000000000000000000" pitchFamily="2" charset="0"/>
                <a:ea typeface="方正准圆简体" panose="03000509000000000000" pitchFamily="65" charset="-122"/>
              </a:rPr>
              <a:t>异步复制到其他</a:t>
            </a:r>
            <a:r>
              <a:rPr lang="en-US" sz="1800" dirty="0" smtClean="0">
                <a:solidFill>
                  <a:srgbClr val="444444"/>
                </a:solidFill>
                <a:latin typeface="Museo Sans For Dell" panose="02000000000000000000" pitchFamily="2" charset="0"/>
                <a:ea typeface="方正准圆简体" panose="03000509000000000000" pitchFamily="65" charset="-122"/>
              </a:rPr>
              <a:t>SCv2000</a:t>
            </a:r>
            <a:endParaRPr lang="en-US" sz="1800" dirty="0">
              <a:solidFill>
                <a:srgbClr val="444444"/>
              </a:solidFill>
              <a:latin typeface="Museo Sans For Dell" panose="02000000000000000000" pitchFamily="2" charset="0"/>
              <a:ea typeface="方正准圆简体" panose="03000509000000000000" pitchFamily="65" charset="-122"/>
            </a:endParaRPr>
          </a:p>
          <a:p>
            <a:pPr marL="257175" indent="-257175">
              <a:buFont typeface="Arial" panose="020B0604020202020204" pitchFamily="34" charset="0"/>
              <a:buChar char="•"/>
            </a:pPr>
            <a:r>
              <a:rPr lang="en-US" sz="1800" dirty="0">
                <a:solidFill>
                  <a:srgbClr val="444444"/>
                </a:solidFill>
                <a:latin typeface="Museo Sans For Dell" panose="02000000000000000000" pitchFamily="2" charset="0"/>
                <a:ea typeface="方正准圆简体" panose="03000509000000000000" pitchFamily="65" charset="-122"/>
              </a:rPr>
              <a:t>Replay Manager</a:t>
            </a:r>
          </a:p>
          <a:p>
            <a:pPr marL="257175" indent="-257175">
              <a:buFont typeface="Arial" panose="020B0604020202020204" pitchFamily="34" charset="0"/>
              <a:buChar char="•"/>
            </a:pPr>
            <a:r>
              <a:rPr lang="zh-CN" altLang="en-US" sz="1800" dirty="0" smtClean="0">
                <a:solidFill>
                  <a:srgbClr val="444444"/>
                </a:solidFill>
                <a:latin typeface="Museo Sans For Dell" panose="02000000000000000000" pitchFamily="2" charset="0"/>
                <a:ea typeface="方正准圆简体" panose="03000509000000000000" pitchFamily="65" charset="-122"/>
              </a:rPr>
              <a:t>将软件</a:t>
            </a:r>
            <a:r>
              <a:rPr lang="en-US" sz="1800" dirty="0" err="1" smtClean="0">
                <a:solidFill>
                  <a:srgbClr val="444444"/>
                </a:solidFill>
                <a:latin typeface="Museo Sans For Dell" panose="02000000000000000000" pitchFamily="2" charset="0"/>
                <a:ea typeface="方正准圆简体" panose="03000509000000000000" pitchFamily="65" charset="-122"/>
              </a:rPr>
              <a:t>iSCSI</a:t>
            </a:r>
            <a:r>
              <a:rPr lang="zh-CN" altLang="en-US" sz="1800" dirty="0" smtClean="0">
                <a:solidFill>
                  <a:srgbClr val="444444"/>
                </a:solidFill>
                <a:latin typeface="Museo Sans For Dell" panose="02000000000000000000" pitchFamily="2" charset="0"/>
                <a:ea typeface="方正准圆简体" panose="03000509000000000000" pitchFamily="65" charset="-122"/>
              </a:rPr>
              <a:t>添加到任何控制器以便于支持多种协议</a:t>
            </a:r>
            <a:endParaRPr lang="en-US" sz="1800" dirty="0">
              <a:solidFill>
                <a:srgbClr val="444444"/>
              </a:solidFill>
              <a:latin typeface="Museo Sans For Dell" panose="02000000000000000000" pitchFamily="2" charset="0"/>
              <a:ea typeface="方正准圆简体" panose="03000509000000000000" pitchFamily="65" charset="-122"/>
            </a:endParaRPr>
          </a:p>
          <a:p>
            <a:pPr marL="257175" indent="-257175">
              <a:buFont typeface="Arial" panose="020B0604020202020204" pitchFamily="34" charset="0"/>
              <a:buChar char="•"/>
            </a:pPr>
            <a:r>
              <a:rPr lang="zh-CN" altLang="en-US" sz="1800" dirty="0" smtClean="0">
                <a:solidFill>
                  <a:srgbClr val="444444"/>
                </a:solidFill>
                <a:latin typeface="Museo Sans For Dell" panose="02000000000000000000" pitchFamily="2" charset="0"/>
                <a:ea typeface="方正准圆简体" panose="03000509000000000000" pitchFamily="65" charset="-122"/>
              </a:rPr>
              <a:t>适用于</a:t>
            </a:r>
            <a:r>
              <a:rPr lang="en-US" sz="1800" dirty="0" err="1" smtClean="0">
                <a:solidFill>
                  <a:srgbClr val="444444"/>
                </a:solidFill>
                <a:latin typeface="Museo Sans For Dell" panose="02000000000000000000" pitchFamily="2" charset="0"/>
                <a:ea typeface="方正准圆简体" panose="03000509000000000000" pitchFamily="65" charset="-122"/>
              </a:rPr>
              <a:t>VMWare</a:t>
            </a:r>
            <a:r>
              <a:rPr lang="zh-CN" altLang="en-US" sz="1800" dirty="0" smtClean="0">
                <a:solidFill>
                  <a:srgbClr val="444444"/>
                </a:solidFill>
                <a:latin typeface="Museo Sans For Dell" panose="02000000000000000000" pitchFamily="2" charset="0"/>
                <a:ea typeface="方正准圆简体" panose="03000509000000000000" pitchFamily="65" charset="-122"/>
              </a:rPr>
              <a:t>和</a:t>
            </a:r>
            <a:r>
              <a:rPr lang="en-US" sz="1800" dirty="0" smtClean="0">
                <a:solidFill>
                  <a:srgbClr val="444444"/>
                </a:solidFill>
                <a:latin typeface="Museo Sans For Dell" panose="02000000000000000000" pitchFamily="2" charset="0"/>
                <a:ea typeface="方正准圆简体" panose="03000509000000000000" pitchFamily="65" charset="-122"/>
              </a:rPr>
              <a:t>Microsoft</a:t>
            </a:r>
            <a:r>
              <a:rPr lang="zh-CN" altLang="en-US" sz="1800" dirty="0" smtClean="0">
                <a:solidFill>
                  <a:srgbClr val="444444"/>
                </a:solidFill>
                <a:latin typeface="Museo Sans For Dell" panose="02000000000000000000" pitchFamily="2" charset="0"/>
                <a:ea typeface="方正准圆简体" panose="03000509000000000000" pitchFamily="65" charset="-122"/>
              </a:rPr>
              <a:t>控制台的管理插件</a:t>
            </a:r>
            <a:endParaRPr lang="en-US" sz="1800" dirty="0">
              <a:solidFill>
                <a:srgbClr val="444444"/>
              </a:solidFill>
              <a:latin typeface="Museo Sans For Dell" panose="02000000000000000000" pitchFamily="2" charset="0"/>
              <a:ea typeface="方正准圆简体" panose="03000509000000000000" pitchFamily="65" charset="-122"/>
            </a:endParaRPr>
          </a:p>
          <a:p>
            <a:pPr marL="257175" indent="-257175">
              <a:buFont typeface="Arial" panose="020B0604020202020204" pitchFamily="34" charset="0"/>
              <a:buChar char="•"/>
            </a:pPr>
            <a:r>
              <a:rPr lang="zh-CN" altLang="en-US" sz="1800" dirty="0" smtClean="0">
                <a:solidFill>
                  <a:srgbClr val="444444"/>
                </a:solidFill>
                <a:latin typeface="Museo Sans For Dell" panose="02000000000000000000" pitchFamily="2" charset="0"/>
                <a:ea typeface="方正准圆简体" panose="03000509000000000000" pitchFamily="65" charset="-122"/>
              </a:rPr>
              <a:t>动态</a:t>
            </a:r>
            <a:r>
              <a:rPr lang="en-US" sz="1800" dirty="0" smtClean="0">
                <a:solidFill>
                  <a:srgbClr val="444444"/>
                </a:solidFill>
                <a:latin typeface="Museo Sans For Dell" panose="02000000000000000000" pitchFamily="2" charset="0"/>
                <a:ea typeface="方正准圆简体" panose="03000509000000000000" pitchFamily="65" charset="-122"/>
              </a:rPr>
              <a:t>RAID</a:t>
            </a:r>
            <a:r>
              <a:rPr lang="zh-CN" altLang="en-US" sz="1800" dirty="0" smtClean="0">
                <a:solidFill>
                  <a:srgbClr val="444444"/>
                </a:solidFill>
                <a:latin typeface="Museo Sans For Dell" panose="02000000000000000000" pitchFamily="2" charset="0"/>
                <a:ea typeface="方正准圆简体" panose="03000509000000000000" pitchFamily="65" charset="-122"/>
              </a:rPr>
              <a:t>分级</a:t>
            </a:r>
            <a:r>
              <a:rPr lang="en-US" sz="1800" dirty="0" smtClean="0">
                <a:solidFill>
                  <a:srgbClr val="444444"/>
                </a:solidFill>
                <a:latin typeface="Museo Sans For Dell" panose="02000000000000000000" pitchFamily="2" charset="0"/>
                <a:ea typeface="方正准圆简体" panose="03000509000000000000" pitchFamily="65" charset="-122"/>
              </a:rPr>
              <a:t>(</a:t>
            </a:r>
            <a:r>
              <a:rPr lang="zh-CN" altLang="en-US" sz="1800" dirty="0" smtClean="0">
                <a:solidFill>
                  <a:srgbClr val="444444"/>
                </a:solidFill>
                <a:latin typeface="Museo Sans For Dell" panose="02000000000000000000" pitchFamily="2" charset="0"/>
                <a:ea typeface="方正准圆简体" panose="03000509000000000000" pitchFamily="65" charset="-122"/>
              </a:rPr>
              <a:t>单层优化</a:t>
            </a:r>
            <a:r>
              <a:rPr lang="en-US" altLang="en-US" sz="1800" dirty="0" smtClean="0">
                <a:solidFill>
                  <a:srgbClr val="444444"/>
                </a:solidFill>
                <a:latin typeface="Museo Sans For Dell" panose="02000000000000000000" pitchFamily="2" charset="0"/>
                <a:ea typeface="方正准圆简体" panose="03000509000000000000" pitchFamily="65" charset="-122"/>
              </a:rPr>
              <a:t>)</a:t>
            </a:r>
            <a:endParaRPr lang="en-US" altLang="en-US" sz="1800" dirty="0">
              <a:solidFill>
                <a:srgbClr val="444444"/>
              </a:solidFill>
              <a:latin typeface="Museo Sans For Dell" panose="02000000000000000000" pitchFamily="2" charset="0"/>
              <a:ea typeface="方正准圆简体" panose="03000509000000000000" pitchFamily="65" charset="-122"/>
            </a:endParaRPr>
          </a:p>
        </p:txBody>
      </p:sp>
      <p:sp>
        <p:nvSpPr>
          <p:cNvPr id="7" name="TextBox 6"/>
          <p:cNvSpPr txBox="1"/>
          <p:nvPr/>
        </p:nvSpPr>
        <p:spPr>
          <a:xfrm>
            <a:off x="274319" y="968642"/>
            <a:ext cx="6652574" cy="300082"/>
          </a:xfrm>
          <a:prstGeom prst="rect">
            <a:avLst/>
          </a:prstGeom>
          <a:noFill/>
        </p:spPr>
        <p:txBody>
          <a:bodyPr wrap="square" rtlCol="0">
            <a:spAutoFit/>
          </a:bodyPr>
          <a:lstStyle/>
          <a:p>
            <a:pPr>
              <a:lnSpc>
                <a:spcPct val="90000"/>
              </a:lnSpc>
              <a:spcBef>
                <a:spcPts val="75"/>
              </a:spcBef>
              <a:spcAft>
                <a:spcPts val="75"/>
              </a:spcAft>
              <a:buClr>
                <a:srgbClr val="0085C3"/>
              </a:buClr>
            </a:pPr>
            <a:r>
              <a:rPr lang="zh-CN" altLang="en-US" sz="1500" b="1" dirty="0" smtClean="0">
                <a:solidFill>
                  <a:srgbClr val="444444"/>
                </a:solidFill>
                <a:latin typeface="Museo Sans For Dell" panose="02000000000000000000" pitchFamily="2" charset="0"/>
                <a:ea typeface="方正准圆简体" panose="03000509000000000000" pitchFamily="65" charset="-122"/>
              </a:rPr>
              <a:t>提供</a:t>
            </a:r>
            <a:r>
              <a:rPr lang="en-US" sz="1500" b="1" dirty="0" smtClean="0">
                <a:solidFill>
                  <a:srgbClr val="444444"/>
                </a:solidFill>
                <a:latin typeface="Museo Sans For Dell" panose="02000000000000000000" pitchFamily="2" charset="0"/>
                <a:ea typeface="方正准圆简体" panose="03000509000000000000" pitchFamily="65" charset="-122"/>
              </a:rPr>
              <a:t>SC</a:t>
            </a:r>
            <a:r>
              <a:rPr lang="zh-CN" altLang="en-US" sz="1500" b="1" dirty="0" smtClean="0">
                <a:solidFill>
                  <a:srgbClr val="444444"/>
                </a:solidFill>
                <a:latin typeface="Museo Sans For Dell" panose="02000000000000000000" pitchFamily="2" charset="0"/>
                <a:ea typeface="方正准圆简体" panose="03000509000000000000" pitchFamily="65" charset="-122"/>
              </a:rPr>
              <a:t>系列通用的管理功能，并打包提供可选的增值</a:t>
            </a:r>
            <a:r>
              <a:rPr lang="en-US" altLang="en-US" sz="1500" b="1" dirty="0" smtClean="0">
                <a:solidFill>
                  <a:srgbClr val="444444"/>
                </a:solidFill>
                <a:latin typeface="Museo Sans For Dell" panose="02000000000000000000" pitchFamily="2" charset="0"/>
                <a:ea typeface="方正准圆简体" panose="03000509000000000000" pitchFamily="65" charset="-122"/>
              </a:rPr>
              <a:t>SC</a:t>
            </a:r>
            <a:r>
              <a:rPr lang="zh-CN" altLang="en-US" sz="1500" b="1" dirty="0" smtClean="0">
                <a:solidFill>
                  <a:srgbClr val="444444"/>
                </a:solidFill>
                <a:latin typeface="Museo Sans For Dell" panose="02000000000000000000" pitchFamily="2" charset="0"/>
                <a:ea typeface="方正准圆简体" panose="03000509000000000000" pitchFamily="65" charset="-122"/>
              </a:rPr>
              <a:t>系列软件特性</a:t>
            </a:r>
            <a:endParaRPr lang="en-US" altLang="en-US" sz="1500" b="1" dirty="0">
              <a:solidFill>
                <a:srgbClr val="444444"/>
              </a:solidFill>
              <a:latin typeface="Museo Sans For Dell" panose="02000000000000000000" pitchFamily="2" charset="0"/>
              <a:ea typeface="方正准圆简体" panose="03000509000000000000" pitchFamily="65" charset="-122"/>
            </a:endParaRPr>
          </a:p>
        </p:txBody>
      </p:sp>
      <p:sp>
        <p:nvSpPr>
          <p:cNvPr id="8" name="TextBox 7"/>
          <p:cNvSpPr txBox="1"/>
          <p:nvPr/>
        </p:nvSpPr>
        <p:spPr>
          <a:xfrm>
            <a:off x="6500149" y="2121249"/>
            <a:ext cx="2057902" cy="300082"/>
          </a:xfrm>
          <a:prstGeom prst="rect">
            <a:avLst/>
          </a:prstGeom>
          <a:noFill/>
        </p:spPr>
        <p:txBody>
          <a:bodyPr wrap="square" rtlCol="0">
            <a:spAutoFit/>
          </a:bodyPr>
          <a:lstStyle/>
          <a:p>
            <a:r>
              <a:rPr lang="zh-CN" altLang="en-US" sz="1350" dirty="0" smtClean="0">
                <a:solidFill>
                  <a:srgbClr val="444444"/>
                </a:solidFill>
                <a:latin typeface="Museo Sans For Dell" panose="02000000000000000000" pitchFamily="2" charset="0"/>
                <a:ea typeface="方正准圆简体" panose="03000509000000000000" pitchFamily="65" charset="-122"/>
              </a:rPr>
              <a:t>连续快照</a:t>
            </a:r>
            <a:endParaRPr lang="en-US" sz="1350" dirty="0">
              <a:solidFill>
                <a:srgbClr val="444444"/>
              </a:solidFill>
              <a:latin typeface="Museo Sans For Dell" panose="02000000000000000000" pitchFamily="2" charset="0"/>
              <a:ea typeface="方正准圆简体" panose="03000509000000000000" pitchFamily="65" charset="-122"/>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blip>
          <a:stretch>
            <a:fillRect/>
          </a:stretch>
        </p:blipFill>
        <p:spPr>
          <a:xfrm>
            <a:off x="6564535" y="1577705"/>
            <a:ext cx="1085150" cy="608133"/>
          </a:xfrm>
          <a:prstGeom prst="rect">
            <a:avLst/>
          </a:prstGeom>
        </p:spPr>
      </p:pic>
      <p:pic>
        <p:nvPicPr>
          <p:cNvPr id="12" name="Picture 4" descr="image0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0843" y="2591298"/>
            <a:ext cx="44291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5637628" y="2919910"/>
            <a:ext cx="1715855" cy="300082"/>
          </a:xfrm>
          <a:prstGeom prst="rect">
            <a:avLst/>
          </a:prstGeom>
          <a:noFill/>
        </p:spPr>
        <p:txBody>
          <a:bodyPr wrap="square" rtlCol="0">
            <a:spAutoFit/>
          </a:bodyPr>
          <a:lstStyle/>
          <a:p>
            <a:r>
              <a:rPr lang="zh-CN" altLang="en-US" sz="1350" dirty="0" smtClean="0">
                <a:solidFill>
                  <a:srgbClr val="444444"/>
                </a:solidFill>
                <a:latin typeface="Museo Sans For Dell" panose="02000000000000000000" pitchFamily="2" charset="0"/>
                <a:ea typeface="方正准圆简体" panose="03000509000000000000" pitchFamily="65" charset="-122"/>
              </a:rPr>
              <a:t>可由客户安装</a:t>
            </a:r>
            <a:endParaRPr lang="en-US" sz="1350" dirty="0">
              <a:solidFill>
                <a:srgbClr val="444444"/>
              </a:solidFill>
              <a:latin typeface="Museo Sans For Dell" panose="02000000000000000000" pitchFamily="2" charset="0"/>
              <a:ea typeface="方正准圆简体" panose="03000509000000000000" pitchFamily="65" charset="-122"/>
            </a:endParaRPr>
          </a:p>
        </p:txBody>
      </p:sp>
      <p:pic>
        <p:nvPicPr>
          <p:cNvPr id="14" name="Picture 13" descr="Dell_iconography_10_2012_p3_BLUE-07.png"/>
          <p:cNvPicPr>
            <a:picLocks noChangeAspect="1"/>
          </p:cNvPicPr>
          <p:nvPr/>
        </p:nvPicPr>
        <p:blipFill>
          <a:blip r:embed="rId4" cstate="print"/>
          <a:stretch>
            <a:fillRect/>
          </a:stretch>
        </p:blipFill>
        <p:spPr>
          <a:xfrm>
            <a:off x="7200451" y="3345619"/>
            <a:ext cx="458806" cy="458806"/>
          </a:xfrm>
          <a:prstGeom prst="rect">
            <a:avLst/>
          </a:prstGeom>
        </p:spPr>
      </p:pic>
      <p:pic>
        <p:nvPicPr>
          <p:cNvPr id="15" name="Picture 14" descr="Dell_iconography_10_2012_p3_BLUE-08.png"/>
          <p:cNvPicPr>
            <a:picLocks noChangeAspect="1"/>
          </p:cNvPicPr>
          <p:nvPr/>
        </p:nvPicPr>
        <p:blipFill>
          <a:blip r:embed="rId5" cstate="print"/>
          <a:stretch>
            <a:fillRect/>
          </a:stretch>
        </p:blipFill>
        <p:spPr>
          <a:xfrm>
            <a:off x="7717187" y="3316827"/>
            <a:ext cx="423988" cy="423988"/>
          </a:xfrm>
          <a:prstGeom prst="rect">
            <a:avLst/>
          </a:prstGeom>
        </p:spPr>
      </p:pic>
      <p:sp>
        <p:nvSpPr>
          <p:cNvPr id="16" name="Rectangle 15"/>
          <p:cNvSpPr/>
          <p:nvPr/>
        </p:nvSpPr>
        <p:spPr>
          <a:xfrm>
            <a:off x="6871265" y="3826188"/>
            <a:ext cx="1648529" cy="300082"/>
          </a:xfrm>
          <a:prstGeom prst="rect">
            <a:avLst/>
          </a:prstGeom>
          <a:noFill/>
        </p:spPr>
        <p:txBody>
          <a:bodyPr wrap="square" rtlCol="0">
            <a:spAutoFit/>
          </a:bodyPr>
          <a:lstStyle/>
          <a:p>
            <a:r>
              <a:rPr lang="zh-CN" altLang="en-US" sz="1350" dirty="0" smtClean="0">
                <a:solidFill>
                  <a:srgbClr val="444444"/>
                </a:solidFill>
                <a:latin typeface="Museo Sans For Dell" panose="02000000000000000000" pitchFamily="2" charset="0"/>
                <a:ea typeface="方正准圆简体" panose="03000509000000000000" pitchFamily="65" charset="-122"/>
              </a:rPr>
              <a:t>可配置性高</a:t>
            </a:r>
            <a:endParaRPr lang="en-US" altLang="en-US" sz="1350" dirty="0">
              <a:solidFill>
                <a:srgbClr val="444444"/>
              </a:solidFill>
              <a:latin typeface="Museo Sans For Dell" panose="02000000000000000000" pitchFamily="2" charset="0"/>
              <a:ea typeface="方正准圆简体" panose="03000509000000000000" pitchFamily="65" charset="-122"/>
            </a:endParaRPr>
          </a:p>
        </p:txBody>
      </p:sp>
    </p:spTree>
    <p:extLst>
      <p:ext uri="{BB962C8B-B14F-4D97-AF65-F5344CB8AC3E}">
        <p14:creationId xmlns:p14="http://schemas.microsoft.com/office/powerpoint/2010/main" val="964758206"/>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a typeface="方正准圆简体" panose="03000509000000000000" pitchFamily="65" charset="-122"/>
              </a:rPr>
              <a:t>SC4020</a:t>
            </a:r>
            <a:r>
              <a:rPr lang="zh-CN" altLang="en-US" dirty="0" smtClean="0">
                <a:ea typeface="方正准圆简体" panose="03000509000000000000" pitchFamily="65" charset="-122"/>
              </a:rPr>
              <a:t>的新功能</a:t>
            </a:r>
            <a:endParaRPr lang="en-US" dirty="0">
              <a:ea typeface="方正准圆简体" panose="03000509000000000000" pitchFamily="65" charset="-122"/>
            </a:endParaRPr>
          </a:p>
        </p:txBody>
      </p:sp>
      <p:grpSp>
        <p:nvGrpSpPr>
          <p:cNvPr id="7" name="Group 6"/>
          <p:cNvGrpSpPr/>
          <p:nvPr/>
        </p:nvGrpSpPr>
        <p:grpSpPr>
          <a:xfrm>
            <a:off x="274319" y="728083"/>
            <a:ext cx="7333628" cy="807824"/>
            <a:chOff x="209546" y="847728"/>
            <a:chExt cx="8201029" cy="1077098"/>
          </a:xfrm>
        </p:grpSpPr>
        <p:sp>
          <p:nvSpPr>
            <p:cNvPr id="8" name="Rounded Rectangle 7"/>
            <p:cNvSpPr/>
            <p:nvPr/>
          </p:nvSpPr>
          <p:spPr>
            <a:xfrm>
              <a:off x="209546" y="847728"/>
              <a:ext cx="8201029" cy="1077098"/>
            </a:xfrm>
            <a:prstGeom prst="roundRect">
              <a:avLst>
                <a:gd name="adj" fmla="val 12381"/>
              </a:avLst>
            </a:prstGeom>
            <a:solidFill>
              <a:schemeClr val="accent1"/>
            </a:solidFill>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9" name="Rounded Rectangle 8"/>
            <p:cNvSpPr/>
            <p:nvPr/>
          </p:nvSpPr>
          <p:spPr>
            <a:xfrm>
              <a:off x="418150" y="1014415"/>
              <a:ext cx="7783820" cy="743724"/>
            </a:xfrm>
            <a:prstGeom prst="roundRect">
              <a:avLst>
                <a:gd name="adj" fmla="val 8545"/>
              </a:avLst>
            </a:prstGeom>
            <a:solidFill>
              <a:schemeClr val="tx2"/>
            </a:solidFill>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10" name="TextBox 9"/>
            <p:cNvSpPr txBox="1"/>
            <p:nvPr/>
          </p:nvSpPr>
          <p:spPr>
            <a:xfrm>
              <a:off x="500061" y="1090812"/>
              <a:ext cx="7654284" cy="372409"/>
            </a:xfrm>
            <a:prstGeom prst="rect">
              <a:avLst/>
            </a:prstGeom>
            <a:noFill/>
          </p:spPr>
          <p:txBody>
            <a:bodyPr wrap="square" rtlCol="0">
              <a:spAutoFit/>
            </a:bodyPr>
            <a:lstStyle/>
            <a:p>
              <a:pPr>
                <a:lnSpc>
                  <a:spcPct val="90000"/>
                </a:lnSpc>
                <a:spcBef>
                  <a:spcPts val="75"/>
                </a:spcBef>
                <a:spcAft>
                  <a:spcPts val="75"/>
                </a:spcAft>
                <a:buClr>
                  <a:srgbClr val="0085C3"/>
                </a:buClr>
              </a:pPr>
              <a:r>
                <a:rPr lang="zh-CN" altLang="en-US" sz="1350" b="1" dirty="0" smtClean="0">
                  <a:solidFill>
                    <a:srgbClr val="000000"/>
                  </a:solidFill>
                  <a:latin typeface="Museo Sans For Dell" panose="02000000000000000000" pitchFamily="2" charset="0"/>
                  <a:ea typeface="方正准圆简体" panose="03000509000000000000" pitchFamily="65" charset="-122"/>
                </a:rPr>
                <a:t>当前的</a:t>
              </a:r>
              <a:r>
                <a:rPr lang="en-US" sz="1350" b="1" dirty="0" smtClean="0">
                  <a:solidFill>
                    <a:srgbClr val="000000"/>
                  </a:solidFill>
                  <a:latin typeface="Museo Sans For Dell" panose="02000000000000000000" pitchFamily="2" charset="0"/>
                  <a:ea typeface="方正准圆简体" panose="03000509000000000000" pitchFamily="65" charset="-122"/>
                </a:rPr>
                <a:t>SC4020</a:t>
              </a:r>
              <a:r>
                <a:rPr lang="zh-CN" altLang="en-US" sz="1350" b="1" dirty="0" smtClean="0">
                  <a:solidFill>
                    <a:srgbClr val="000000"/>
                  </a:solidFill>
                  <a:latin typeface="Museo Sans For Dell" panose="02000000000000000000" pitchFamily="2" charset="0"/>
                  <a:ea typeface="方正准圆简体" panose="03000509000000000000" pitchFamily="65" charset="-122"/>
                </a:rPr>
                <a:t>客户可免费、无中断地将固件升级到</a:t>
              </a:r>
              <a:r>
                <a:rPr lang="en-US" sz="1350" b="1" dirty="0" smtClean="0">
                  <a:solidFill>
                    <a:srgbClr val="000000"/>
                  </a:solidFill>
                  <a:latin typeface="Museo Sans For Dell" panose="02000000000000000000" pitchFamily="2" charset="0"/>
                  <a:ea typeface="方正准圆简体" panose="03000509000000000000" pitchFamily="65" charset="-122"/>
                </a:rPr>
                <a:t>6.6</a:t>
              </a:r>
              <a:r>
                <a:rPr lang="zh-CN" altLang="en-US" sz="1350" b="1" dirty="0" smtClean="0">
                  <a:solidFill>
                    <a:srgbClr val="000000"/>
                  </a:solidFill>
                  <a:latin typeface="Museo Sans For Dell" panose="02000000000000000000" pitchFamily="2" charset="0"/>
                  <a:ea typeface="方正准圆简体" panose="03000509000000000000" pitchFamily="65" charset="-122"/>
                </a:rPr>
                <a:t>版，从而启用以下新功能。</a:t>
              </a:r>
              <a:endParaRPr lang="en-US" sz="1350" b="1" dirty="0">
                <a:solidFill>
                  <a:srgbClr val="000000"/>
                </a:solidFill>
                <a:latin typeface="Museo Sans For Dell" panose="02000000000000000000" pitchFamily="2" charset="0"/>
                <a:ea typeface="方正准圆简体" panose="03000509000000000000" pitchFamily="65" charset="-122"/>
              </a:endParaRPr>
            </a:p>
          </p:txBody>
        </p:sp>
      </p:grpSp>
      <p:sp>
        <p:nvSpPr>
          <p:cNvPr id="11" name="TextBox 10"/>
          <p:cNvSpPr txBox="1"/>
          <p:nvPr/>
        </p:nvSpPr>
        <p:spPr>
          <a:xfrm>
            <a:off x="347061" y="1710639"/>
            <a:ext cx="7260886" cy="3067506"/>
          </a:xfrm>
          <a:prstGeom prst="rect">
            <a:avLst/>
          </a:prstGeom>
          <a:noFill/>
        </p:spPr>
        <p:txBody>
          <a:bodyPr wrap="square" rtlCol="0">
            <a:spAutoFit/>
          </a:bodyPr>
          <a:lstStyle/>
          <a:p>
            <a:pPr marL="257175" indent="-257175">
              <a:spcBef>
                <a:spcPts val="900"/>
              </a:spcBef>
              <a:spcAft>
                <a:spcPts val="450"/>
              </a:spcAft>
              <a:buFont typeface="Wingdings" panose="05000000000000000000" pitchFamily="2" charset="2"/>
              <a:buChar char="ü"/>
            </a:pPr>
            <a:r>
              <a:rPr lang="en-US" sz="1500" b="1" dirty="0">
                <a:solidFill>
                  <a:srgbClr val="0085C3"/>
                </a:solidFill>
                <a:latin typeface="Museo Sans For Dell" panose="02000000000000000000" pitchFamily="2" charset="0"/>
                <a:ea typeface="方正准圆简体" panose="03000509000000000000" pitchFamily="65" charset="-122"/>
              </a:rPr>
              <a:t>Live volume</a:t>
            </a:r>
          </a:p>
          <a:p>
            <a:pPr marL="214313" indent="-214313">
              <a:buFont typeface="Arial" panose="020B0604020202020204" pitchFamily="34" charset="0"/>
              <a:buChar char="•"/>
            </a:pPr>
            <a:r>
              <a:rPr lang="zh-CN" altLang="en-US" sz="1350" dirty="0" smtClean="0">
                <a:solidFill>
                  <a:srgbClr val="444444"/>
                </a:solidFill>
                <a:latin typeface="Museo Sans For Dell" panose="02000000000000000000" pitchFamily="2" charset="0"/>
                <a:ea typeface="方正准圆简体" panose="03000509000000000000" pitchFamily="65" charset="-122"/>
              </a:rPr>
              <a:t>在</a:t>
            </a:r>
            <a:r>
              <a:rPr lang="en-US" sz="1350" dirty="0" smtClean="0">
                <a:solidFill>
                  <a:srgbClr val="444444"/>
                </a:solidFill>
                <a:latin typeface="Museo Sans For Dell" panose="02000000000000000000" pitchFamily="2" charset="0"/>
                <a:ea typeface="方正准圆简体" panose="03000509000000000000" pitchFamily="65" charset="-122"/>
              </a:rPr>
              <a:t>SC4020</a:t>
            </a:r>
            <a:r>
              <a:rPr lang="zh-CN" altLang="en-US" sz="1350" dirty="0" smtClean="0">
                <a:solidFill>
                  <a:srgbClr val="444444"/>
                </a:solidFill>
                <a:latin typeface="Museo Sans For Dell" panose="02000000000000000000" pitchFamily="2" charset="0"/>
                <a:ea typeface="方正准圆简体" panose="03000509000000000000" pitchFamily="65" charset="-122"/>
              </a:rPr>
              <a:t>之间同步复制，在</a:t>
            </a:r>
            <a:r>
              <a:rPr lang="en-US" sz="1350" dirty="0" smtClean="0">
                <a:solidFill>
                  <a:srgbClr val="444444"/>
                </a:solidFill>
                <a:latin typeface="Museo Sans For Dell" panose="02000000000000000000" pitchFamily="2" charset="0"/>
                <a:ea typeface="方正准圆简体" panose="03000509000000000000" pitchFamily="65" charset="-122"/>
              </a:rPr>
              <a:t>SC4020</a:t>
            </a:r>
            <a:r>
              <a:rPr lang="zh-CN" altLang="en-US" sz="1350" dirty="0" smtClean="0">
                <a:solidFill>
                  <a:srgbClr val="444444"/>
                </a:solidFill>
                <a:latin typeface="Museo Sans For Dell" panose="02000000000000000000" pitchFamily="2" charset="0"/>
                <a:ea typeface="方正准圆简体" panose="03000509000000000000" pitchFamily="65" charset="-122"/>
              </a:rPr>
              <a:t>与其他</a:t>
            </a:r>
            <a:r>
              <a:rPr lang="en-US" altLang="zh-CN" sz="1350" dirty="0" smtClean="0">
                <a:solidFill>
                  <a:srgbClr val="444444"/>
                </a:solidFill>
                <a:latin typeface="Museo Sans For Dell" panose="02000000000000000000" pitchFamily="2" charset="0"/>
                <a:ea typeface="方正准圆简体" panose="03000509000000000000" pitchFamily="65" charset="-122"/>
              </a:rPr>
              <a:t>SC</a:t>
            </a:r>
            <a:r>
              <a:rPr lang="zh-CN" altLang="en-US" sz="1350" dirty="0" smtClean="0">
                <a:solidFill>
                  <a:srgbClr val="444444"/>
                </a:solidFill>
                <a:latin typeface="Museo Sans For Dell" panose="02000000000000000000" pitchFamily="2" charset="0"/>
                <a:ea typeface="方正准圆简体" panose="03000509000000000000" pitchFamily="65" charset="-122"/>
              </a:rPr>
              <a:t>系统之间异步复制</a:t>
            </a:r>
            <a:r>
              <a:rPr lang="en-US" sz="1350" dirty="0" smtClean="0">
                <a:solidFill>
                  <a:srgbClr val="FFFFFF"/>
                </a:solidFill>
                <a:latin typeface="Museo Sans For Dell" panose="02000000000000000000" pitchFamily="2" charset="0"/>
                <a:ea typeface="方正准圆简体" panose="03000509000000000000" pitchFamily="65" charset="-122"/>
              </a:rPr>
              <a:t>SC8000</a:t>
            </a:r>
            <a:r>
              <a:rPr lang="en-US" sz="1350" dirty="0">
                <a:solidFill>
                  <a:srgbClr val="FFFFFF"/>
                </a:solidFill>
                <a:latin typeface="Museo Sans For Dell" panose="02000000000000000000" pitchFamily="2" charset="0"/>
                <a:ea typeface="方正准圆简体" panose="03000509000000000000" pitchFamily="65" charset="-122"/>
              </a:rPr>
              <a:t>. </a:t>
            </a:r>
          </a:p>
          <a:p>
            <a:pPr marL="257175" indent="-257175">
              <a:spcBef>
                <a:spcPts val="900"/>
              </a:spcBef>
              <a:spcAft>
                <a:spcPts val="450"/>
              </a:spcAft>
              <a:buFont typeface="Wingdings" panose="05000000000000000000" pitchFamily="2" charset="2"/>
              <a:buChar char="ü"/>
            </a:pPr>
            <a:r>
              <a:rPr lang="zh-CN" altLang="en-US" sz="1500" b="1" dirty="0" smtClean="0">
                <a:solidFill>
                  <a:srgbClr val="0085C3"/>
                </a:solidFill>
                <a:latin typeface="Museo Sans For Dell" panose="02000000000000000000" pitchFamily="2" charset="0"/>
                <a:ea typeface="方正准圆简体" panose="03000509000000000000" pitchFamily="65" charset="-122"/>
              </a:rPr>
              <a:t>更大的容量</a:t>
            </a:r>
            <a:r>
              <a:rPr lang="en-US" sz="1500" b="1" dirty="0" smtClean="0">
                <a:solidFill>
                  <a:srgbClr val="0085C3"/>
                </a:solidFill>
                <a:latin typeface="Museo Sans For Dell" panose="02000000000000000000" pitchFamily="2" charset="0"/>
                <a:ea typeface="方正准圆简体" panose="03000509000000000000" pitchFamily="65" charset="-122"/>
              </a:rPr>
              <a:t>(</a:t>
            </a:r>
            <a:r>
              <a:rPr lang="zh-CN" altLang="en-US" sz="1500" b="1" dirty="0" smtClean="0">
                <a:solidFill>
                  <a:srgbClr val="0085C3"/>
                </a:solidFill>
                <a:latin typeface="Museo Sans For Dell" panose="02000000000000000000" pitchFamily="2" charset="0"/>
                <a:ea typeface="方正准圆简体" panose="03000509000000000000" pitchFamily="65" charset="-122"/>
              </a:rPr>
              <a:t>现已支持</a:t>
            </a:r>
            <a:r>
              <a:rPr lang="en-US" altLang="zh-CN" sz="1500" b="1" dirty="0" smtClean="0">
                <a:solidFill>
                  <a:srgbClr val="0085C3"/>
                </a:solidFill>
                <a:latin typeface="Museo Sans For Dell" panose="02000000000000000000" pitchFamily="2" charset="0"/>
                <a:ea typeface="方正准圆简体" panose="03000509000000000000" pitchFamily="65" charset="-122"/>
              </a:rPr>
              <a:t>192</a:t>
            </a:r>
            <a:r>
              <a:rPr lang="zh-CN" altLang="en-US" sz="1500" b="1" dirty="0" smtClean="0">
                <a:solidFill>
                  <a:srgbClr val="0085C3"/>
                </a:solidFill>
                <a:latin typeface="Museo Sans For Dell" panose="02000000000000000000" pitchFamily="2" charset="0"/>
                <a:ea typeface="方正准圆简体" panose="03000509000000000000" pitchFamily="65" charset="-122"/>
              </a:rPr>
              <a:t>个硬盘</a:t>
            </a:r>
            <a:r>
              <a:rPr lang="en-US" sz="1500" b="1" dirty="0" smtClean="0">
                <a:solidFill>
                  <a:srgbClr val="0085C3"/>
                </a:solidFill>
                <a:latin typeface="Museo Sans For Dell" panose="02000000000000000000" pitchFamily="2" charset="0"/>
                <a:ea typeface="方正准圆简体" panose="03000509000000000000" pitchFamily="65" charset="-122"/>
              </a:rPr>
              <a:t>)</a:t>
            </a:r>
            <a:endParaRPr lang="en-US" sz="1500" b="1" dirty="0">
              <a:solidFill>
                <a:srgbClr val="0085C3"/>
              </a:solidFill>
              <a:latin typeface="Museo Sans For Dell" panose="02000000000000000000" pitchFamily="2" charset="0"/>
              <a:ea typeface="方正准圆简体" panose="03000509000000000000" pitchFamily="65" charset="-122"/>
            </a:endParaRPr>
          </a:p>
          <a:p>
            <a:pPr marL="214313" indent="-214313">
              <a:buFont typeface="Arial" panose="020B0604020202020204" pitchFamily="34" charset="0"/>
              <a:buChar char="•"/>
            </a:pPr>
            <a:r>
              <a:rPr lang="zh-CN" altLang="en-US" sz="1350" dirty="0" smtClean="0">
                <a:solidFill>
                  <a:srgbClr val="444444"/>
                </a:solidFill>
                <a:latin typeface="Museo Sans For Dell" panose="02000000000000000000" pitchFamily="2" charset="0"/>
                <a:ea typeface="方正准圆简体" panose="03000509000000000000" pitchFamily="65" charset="-122"/>
              </a:rPr>
              <a:t>将所支持的硬盘数量从</a:t>
            </a:r>
            <a:r>
              <a:rPr lang="en-US" altLang="zh-CN" sz="1350" dirty="0" smtClean="0">
                <a:solidFill>
                  <a:srgbClr val="444444"/>
                </a:solidFill>
                <a:latin typeface="Museo Sans For Dell" panose="02000000000000000000" pitchFamily="2" charset="0"/>
                <a:ea typeface="方正准圆简体" panose="03000509000000000000" pitchFamily="65" charset="-122"/>
              </a:rPr>
              <a:t>120</a:t>
            </a:r>
            <a:r>
              <a:rPr lang="zh-CN" altLang="en-US" sz="1350" dirty="0" smtClean="0">
                <a:solidFill>
                  <a:srgbClr val="444444"/>
                </a:solidFill>
                <a:latin typeface="Museo Sans For Dell" panose="02000000000000000000" pitchFamily="2" charset="0"/>
                <a:ea typeface="方正准圆简体" panose="03000509000000000000" pitchFamily="65" charset="-122"/>
              </a:rPr>
              <a:t>个增加到</a:t>
            </a:r>
            <a:r>
              <a:rPr lang="en-US" altLang="zh-CN" sz="1350" dirty="0" smtClean="0">
                <a:solidFill>
                  <a:srgbClr val="444444"/>
                </a:solidFill>
                <a:latin typeface="Museo Sans For Dell" panose="02000000000000000000" pitchFamily="2" charset="0"/>
                <a:ea typeface="方正准圆简体" panose="03000509000000000000" pitchFamily="65" charset="-122"/>
              </a:rPr>
              <a:t>192</a:t>
            </a:r>
            <a:r>
              <a:rPr lang="zh-CN" altLang="en-US" sz="1350" dirty="0" smtClean="0">
                <a:solidFill>
                  <a:srgbClr val="444444"/>
                </a:solidFill>
                <a:latin typeface="Museo Sans For Dell" panose="02000000000000000000" pitchFamily="2" charset="0"/>
                <a:ea typeface="方正准圆简体" panose="03000509000000000000" pitchFamily="65" charset="-122"/>
              </a:rPr>
              <a:t>个</a:t>
            </a:r>
            <a:endParaRPr lang="en-US" sz="1350" dirty="0">
              <a:solidFill>
                <a:srgbClr val="444444"/>
              </a:solidFill>
              <a:latin typeface="Museo Sans For Dell" panose="02000000000000000000" pitchFamily="2" charset="0"/>
              <a:ea typeface="方正准圆简体" panose="03000509000000000000" pitchFamily="65" charset="-122"/>
            </a:endParaRPr>
          </a:p>
          <a:p>
            <a:pPr marL="257175" indent="-257175">
              <a:spcBef>
                <a:spcPts val="900"/>
              </a:spcBef>
              <a:spcAft>
                <a:spcPts val="450"/>
              </a:spcAft>
              <a:buFont typeface="Wingdings" panose="05000000000000000000" pitchFamily="2" charset="2"/>
              <a:buChar char="ü"/>
            </a:pPr>
            <a:r>
              <a:rPr lang="zh-CN" altLang="en-US" sz="1500" b="1" dirty="0" smtClean="0">
                <a:solidFill>
                  <a:srgbClr val="0085C3"/>
                </a:solidFill>
                <a:latin typeface="Museo Sans For Dell" panose="02000000000000000000" pitchFamily="2" charset="0"/>
                <a:ea typeface="方正准圆简体" panose="03000509000000000000" pitchFamily="65" charset="-122"/>
              </a:rPr>
              <a:t>数据压缩</a:t>
            </a:r>
            <a:endParaRPr lang="en-US" altLang="en-US" sz="1350" dirty="0">
              <a:solidFill>
                <a:srgbClr val="444444"/>
              </a:solidFill>
              <a:latin typeface="Museo Sans For Dell" panose="02000000000000000000" pitchFamily="2" charset="0"/>
              <a:ea typeface="方正准圆简体" panose="03000509000000000000" pitchFamily="65" charset="-122"/>
            </a:endParaRPr>
          </a:p>
          <a:p>
            <a:pPr marL="214313" indent="-214313">
              <a:buFont typeface="Arial" panose="020B0604020202020204" pitchFamily="34" charset="0"/>
              <a:buChar char="•"/>
            </a:pPr>
            <a:r>
              <a:rPr lang="zh-CN" altLang="en-US" sz="1350" dirty="0" smtClean="0">
                <a:solidFill>
                  <a:srgbClr val="444444"/>
                </a:solidFill>
                <a:latin typeface="Museo Sans For Dell" panose="02000000000000000000" pitchFamily="2" charset="0"/>
                <a:ea typeface="方正准圆简体" panose="03000509000000000000" pitchFamily="65" charset="-122"/>
              </a:rPr>
              <a:t>压缩</a:t>
            </a:r>
            <a:r>
              <a:rPr lang="zh-CN" altLang="en-US" sz="1350" dirty="0" smtClean="0">
                <a:solidFill>
                  <a:srgbClr val="444444"/>
                </a:solidFill>
                <a:latin typeface="Museo Sans For Dell" panose="02000000000000000000" pitchFamily="2" charset="0"/>
                <a:ea typeface="方正准圆简体" panose="03000509000000000000" pitchFamily="65" charset="-122"/>
              </a:rPr>
              <a:t>冷动的</a:t>
            </a:r>
            <a:r>
              <a:rPr lang="zh-CN" altLang="en-US" sz="1350" dirty="0" smtClean="0">
                <a:solidFill>
                  <a:srgbClr val="444444"/>
                </a:solidFill>
                <a:latin typeface="Museo Sans For Dell" panose="02000000000000000000" pitchFamily="2" charset="0"/>
                <a:ea typeface="方正准圆简体" panose="03000509000000000000" pitchFamily="65" charset="-122"/>
              </a:rPr>
              <a:t>、不可访问的数据</a:t>
            </a:r>
            <a:endParaRPr lang="en-US" altLang="en-US" sz="1350" dirty="0">
              <a:solidFill>
                <a:srgbClr val="444444"/>
              </a:solidFill>
              <a:latin typeface="Museo Sans For Dell" panose="02000000000000000000" pitchFamily="2" charset="0"/>
              <a:ea typeface="方正准圆简体" panose="03000509000000000000" pitchFamily="65" charset="-122"/>
            </a:endParaRPr>
          </a:p>
          <a:p>
            <a:pPr marL="257175" indent="-257175">
              <a:spcBef>
                <a:spcPts val="900"/>
              </a:spcBef>
              <a:spcAft>
                <a:spcPts val="450"/>
              </a:spcAft>
              <a:buFont typeface="Wingdings" panose="05000000000000000000" pitchFamily="2" charset="2"/>
              <a:buChar char="ü"/>
            </a:pPr>
            <a:r>
              <a:rPr lang="en-US" sz="1500" b="1" dirty="0" smtClean="0">
                <a:solidFill>
                  <a:srgbClr val="0085C3"/>
                </a:solidFill>
                <a:latin typeface="Museo Sans For Dell" panose="02000000000000000000" pitchFamily="2" charset="0"/>
                <a:ea typeface="方正准圆简体" panose="03000509000000000000" pitchFamily="65" charset="-122"/>
              </a:rPr>
              <a:t>SC4020</a:t>
            </a:r>
            <a:r>
              <a:rPr lang="zh-CN" altLang="en-US" sz="1500" b="1" dirty="0" smtClean="0">
                <a:solidFill>
                  <a:srgbClr val="0085C3"/>
                </a:solidFill>
                <a:latin typeface="Museo Sans For Dell" panose="02000000000000000000" pitchFamily="2" charset="0"/>
                <a:ea typeface="方正准圆简体" panose="03000509000000000000" pitchFamily="65" charset="-122"/>
              </a:rPr>
              <a:t>多协议支持</a:t>
            </a:r>
            <a:endParaRPr lang="en-US" sz="1500" b="1" dirty="0">
              <a:solidFill>
                <a:srgbClr val="0085C3"/>
              </a:solidFill>
              <a:latin typeface="Museo Sans For Dell" panose="02000000000000000000" pitchFamily="2" charset="0"/>
              <a:ea typeface="方正准圆简体" panose="03000509000000000000" pitchFamily="65" charset="-122"/>
            </a:endParaRPr>
          </a:p>
          <a:p>
            <a:pPr marL="214313" indent="-214313">
              <a:buFont typeface="Arial" panose="020B0604020202020204" pitchFamily="34" charset="0"/>
              <a:buChar char="•"/>
            </a:pPr>
            <a:r>
              <a:rPr lang="zh-CN" altLang="en-US" sz="1350" dirty="0" smtClean="0">
                <a:solidFill>
                  <a:srgbClr val="444444"/>
                </a:solidFill>
                <a:latin typeface="Museo Sans For Dell" panose="02000000000000000000" pitchFamily="2" charset="0"/>
                <a:ea typeface="方正准圆简体" panose="03000509000000000000" pitchFamily="65" charset="-122"/>
              </a:rPr>
              <a:t>在同一配置之中支持光纤通道和</a:t>
            </a:r>
            <a:r>
              <a:rPr lang="en-US" sz="1350" dirty="0" err="1" smtClean="0">
                <a:solidFill>
                  <a:srgbClr val="444444"/>
                </a:solidFill>
                <a:latin typeface="Museo Sans For Dell" panose="02000000000000000000" pitchFamily="2" charset="0"/>
                <a:ea typeface="方正准圆简体" panose="03000509000000000000" pitchFamily="65" charset="-122"/>
              </a:rPr>
              <a:t>iSCSI</a:t>
            </a:r>
            <a:endParaRPr lang="en-US" sz="1350" dirty="0">
              <a:solidFill>
                <a:srgbClr val="444444"/>
              </a:solidFill>
              <a:latin typeface="Museo Sans For Dell" panose="02000000000000000000" pitchFamily="2" charset="0"/>
              <a:ea typeface="方正准圆简体" panose="03000509000000000000" pitchFamily="65" charset="-122"/>
            </a:endParaRPr>
          </a:p>
          <a:p>
            <a:pPr marL="257175" indent="-257175">
              <a:spcBef>
                <a:spcPts val="900"/>
              </a:spcBef>
              <a:spcAft>
                <a:spcPts val="450"/>
              </a:spcAft>
              <a:buFont typeface="Wingdings" panose="05000000000000000000" pitchFamily="2" charset="2"/>
              <a:buChar char="ü"/>
            </a:pPr>
            <a:r>
              <a:rPr lang="zh-CN" altLang="en-US" sz="1500" b="1" dirty="0" smtClean="0">
                <a:solidFill>
                  <a:srgbClr val="0085C3"/>
                </a:solidFill>
                <a:latin typeface="Museo Sans For Dell" panose="02000000000000000000" pitchFamily="2" charset="0"/>
                <a:ea typeface="方正准圆简体" panose="03000509000000000000" pitchFamily="65" charset="-122"/>
              </a:rPr>
              <a:t>支持</a:t>
            </a:r>
            <a:r>
              <a:rPr lang="en-US" sz="1500" b="1" dirty="0" smtClean="0">
                <a:solidFill>
                  <a:srgbClr val="0085C3"/>
                </a:solidFill>
                <a:latin typeface="Museo Sans For Dell" panose="02000000000000000000" pitchFamily="2" charset="0"/>
                <a:ea typeface="方正准圆简体" panose="03000509000000000000" pitchFamily="65" charset="-122"/>
              </a:rPr>
              <a:t>SC280</a:t>
            </a:r>
            <a:r>
              <a:rPr lang="zh-CN" altLang="en-US" sz="1500" b="1" dirty="0" smtClean="0">
                <a:solidFill>
                  <a:srgbClr val="0085C3"/>
                </a:solidFill>
                <a:latin typeface="Museo Sans For Dell" panose="02000000000000000000" pitchFamily="2" charset="0"/>
                <a:ea typeface="方正准圆简体" panose="03000509000000000000" pitchFamily="65" charset="-122"/>
              </a:rPr>
              <a:t>扩展盘柜</a:t>
            </a:r>
            <a:endParaRPr lang="en-US" sz="1500" b="1" dirty="0">
              <a:solidFill>
                <a:srgbClr val="0085C3"/>
              </a:solidFill>
              <a:latin typeface="Museo Sans For Dell" panose="02000000000000000000" pitchFamily="2" charset="0"/>
              <a:ea typeface="方正准圆简体" panose="03000509000000000000" pitchFamily="65" charset="-122"/>
            </a:endParaRPr>
          </a:p>
          <a:p>
            <a:pPr marL="214313" indent="-214313">
              <a:buFont typeface="Arial" panose="020B0604020202020204" pitchFamily="34" charset="0"/>
              <a:buChar char="•"/>
            </a:pPr>
            <a:r>
              <a:rPr lang="en-US" sz="1350" dirty="0" smtClean="0">
                <a:solidFill>
                  <a:srgbClr val="444444"/>
                </a:solidFill>
                <a:latin typeface="Museo Sans For Dell" panose="02000000000000000000" pitchFamily="2" charset="0"/>
                <a:ea typeface="方正准圆简体" panose="03000509000000000000" pitchFamily="65" charset="-122"/>
              </a:rPr>
              <a:t>SC4020</a:t>
            </a:r>
            <a:r>
              <a:rPr lang="zh-CN" altLang="en-US" sz="1350" dirty="0" smtClean="0">
                <a:solidFill>
                  <a:srgbClr val="444444"/>
                </a:solidFill>
                <a:latin typeface="Museo Sans For Dell" panose="02000000000000000000" pitchFamily="2" charset="0"/>
                <a:ea typeface="方正准圆简体" panose="03000509000000000000" pitchFamily="65" charset="-122"/>
              </a:rPr>
              <a:t>支持后挂</a:t>
            </a:r>
            <a:r>
              <a:rPr lang="en-US" altLang="zh-CN" sz="1350" dirty="0" smtClean="0">
                <a:solidFill>
                  <a:srgbClr val="444444"/>
                </a:solidFill>
                <a:latin typeface="Museo Sans For Dell" panose="02000000000000000000" pitchFamily="2" charset="0"/>
                <a:ea typeface="方正准圆简体" panose="03000509000000000000" pitchFamily="65" charset="-122"/>
              </a:rPr>
              <a:t>SC280</a:t>
            </a:r>
            <a:r>
              <a:rPr lang="zh-CN" altLang="en-US" sz="1350" dirty="0" smtClean="0">
                <a:solidFill>
                  <a:srgbClr val="444444"/>
                </a:solidFill>
                <a:latin typeface="Museo Sans For Dell" panose="02000000000000000000" pitchFamily="2" charset="0"/>
                <a:ea typeface="方正准圆简体" panose="03000509000000000000" pitchFamily="65" charset="-122"/>
              </a:rPr>
              <a:t>扩展盘柜</a:t>
            </a:r>
            <a:endParaRPr lang="en-US" sz="1350" dirty="0">
              <a:solidFill>
                <a:srgbClr val="444444"/>
              </a:solidFill>
              <a:latin typeface="Museo Sans For Dell" panose="02000000000000000000" pitchFamily="2" charset="0"/>
              <a:ea typeface="方正准圆简体" panose="03000509000000000000" pitchFamily="65" charset="-122"/>
            </a:endParaRPr>
          </a:p>
        </p:txBody>
      </p:sp>
    </p:spTree>
    <p:extLst>
      <p:ext uri="{BB962C8B-B14F-4D97-AF65-F5344CB8AC3E}">
        <p14:creationId xmlns:p14="http://schemas.microsoft.com/office/powerpoint/2010/main" val="1267376430"/>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solidFill>
        </p:spPr>
        <p:txBody>
          <a:bodyPr/>
          <a:lstStyle/>
          <a:p>
            <a:r>
              <a:rPr lang="en-US" smtClean="0">
                <a:latin typeface="Museo Sans For Dell" panose="02000000000000000000" pitchFamily="2" charset="0"/>
                <a:ea typeface="方正准圆简体" panose="03000509000000000000" pitchFamily="65" charset="-122"/>
              </a:rPr>
              <a:t>SC6.5.20 </a:t>
            </a:r>
            <a:r>
              <a:rPr lang="zh-CN" altLang="en-US" smtClean="0">
                <a:latin typeface="Museo Sans For Dell" panose="02000000000000000000" pitchFamily="2" charset="0"/>
                <a:ea typeface="方正准圆简体" panose="03000509000000000000" pitchFamily="65" charset="-122"/>
              </a:rPr>
              <a:t>升级</a:t>
            </a:r>
            <a:endParaRPr lang="en-US" dirty="0">
              <a:latin typeface="Museo Sans For Dell" panose="02000000000000000000" pitchFamily="2" charset="0"/>
              <a:ea typeface="方正准圆简体" panose="03000509000000000000" pitchFamily="65" charset="-122"/>
            </a:endParaRPr>
          </a:p>
        </p:txBody>
      </p:sp>
      <p:sp>
        <p:nvSpPr>
          <p:cNvPr id="8" name="Slide Number Placeholder 1"/>
          <p:cNvSpPr txBox="1">
            <a:spLocks/>
          </p:cNvSpPr>
          <p:nvPr/>
        </p:nvSpPr>
        <p:spPr>
          <a:xfrm>
            <a:off x="1469652" y="4822411"/>
            <a:ext cx="195262" cy="114299"/>
          </a:xfrm>
          <a:prstGeom prst="rect">
            <a:avLst/>
          </a:prstGeom>
        </p:spPr>
        <p:txBody>
          <a:bodyPr vert="horz" lIns="0" tIns="0" rIns="68580" bIns="0" rtlCol="0" anchor="ctr"/>
          <a:lstStyle>
            <a:defPPr>
              <a:defRPr lang="en-US"/>
            </a:defPPr>
            <a:lvl1pPr algn="l" rtl="0" fontAlgn="base">
              <a:spcBef>
                <a:spcPct val="0"/>
              </a:spcBef>
              <a:spcAft>
                <a:spcPct val="0"/>
              </a:spcAft>
              <a:defRPr sz="900" kern="1200">
                <a:solidFill>
                  <a:schemeClr val="bg2">
                    <a:lumMod val="60000"/>
                    <a:lumOff val="40000"/>
                  </a:schemeClr>
                </a:solidFill>
                <a:latin typeface="Museo Sans For Dell" pitchFamily="2"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fld id="{DBD5246C-868F-410A-AE52-FE248EDADC46}" type="slidenum">
              <a:rPr lang="en-US" sz="675">
                <a:solidFill>
                  <a:srgbClr val="000000">
                    <a:lumMod val="60000"/>
                    <a:lumOff val="40000"/>
                  </a:srgbClr>
                </a:solidFill>
                <a:ea typeface="方正准圆简体" panose="03000509000000000000" pitchFamily="65" charset="-122"/>
              </a:rPr>
              <a:pPr/>
              <a:t>22</a:t>
            </a:fld>
            <a:endParaRPr lang="en-US" sz="675" dirty="0">
              <a:solidFill>
                <a:srgbClr val="000000">
                  <a:lumMod val="60000"/>
                  <a:lumOff val="40000"/>
                </a:srgbClr>
              </a:solidFill>
              <a:ea typeface="方正准圆简体" panose="03000509000000000000" pitchFamily="65" charset="-122"/>
            </a:endParaRPr>
          </a:p>
        </p:txBody>
      </p:sp>
    </p:spTree>
    <p:extLst>
      <p:ext uri="{BB962C8B-B14F-4D97-AF65-F5344CB8AC3E}">
        <p14:creationId xmlns:p14="http://schemas.microsoft.com/office/powerpoint/2010/main" val="898289450"/>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ea typeface="方正准圆简体" panose="03000509000000000000" pitchFamily="65" charset="-122"/>
              </a:rPr>
              <a:t>SC6.5.20</a:t>
            </a:r>
            <a:r>
              <a:rPr lang="zh-CN" altLang="en-US" smtClean="0">
                <a:ea typeface="方正准圆简体" panose="03000509000000000000" pitchFamily="65" charset="-122"/>
              </a:rPr>
              <a:t>有哪些新特性</a:t>
            </a:r>
            <a:r>
              <a:rPr lang="en-US" smtClean="0">
                <a:ea typeface="方正准圆简体" panose="03000509000000000000" pitchFamily="65" charset="-122"/>
              </a:rPr>
              <a:t>?</a:t>
            </a:r>
            <a:endParaRPr lang="en-US" dirty="0">
              <a:ea typeface="方正准圆简体" panose="03000509000000000000" pitchFamily="65" charset="-122"/>
            </a:endParaRPr>
          </a:p>
        </p:txBody>
      </p:sp>
      <p:sp>
        <p:nvSpPr>
          <p:cNvPr id="4" name="Rectangle 3"/>
          <p:cNvSpPr/>
          <p:nvPr/>
        </p:nvSpPr>
        <p:spPr>
          <a:xfrm>
            <a:off x="373355" y="2313006"/>
            <a:ext cx="6143624" cy="1177245"/>
          </a:xfrm>
          <a:prstGeom prst="rect">
            <a:avLst/>
          </a:prstGeom>
        </p:spPr>
        <p:txBody>
          <a:bodyPr wrap="square">
            <a:spAutoFit/>
          </a:bodyPr>
          <a:lstStyle/>
          <a:p>
            <a:pPr marL="257175" indent="-257175">
              <a:buFont typeface="Wingdings" panose="05000000000000000000" pitchFamily="2" charset="2"/>
              <a:buChar char="ü"/>
            </a:pPr>
            <a:r>
              <a:rPr lang="zh-CN" altLang="en-US" sz="1800" b="1" smtClean="0">
                <a:solidFill>
                  <a:srgbClr val="0085C3"/>
                </a:solidFill>
                <a:latin typeface="Museo Sans For Dell" panose="02000000000000000000" pitchFamily="2" charset="0"/>
                <a:ea typeface="方正准圆简体" panose="03000509000000000000" pitchFamily="65" charset="-122"/>
              </a:rPr>
              <a:t>读取密集型</a:t>
            </a:r>
            <a:r>
              <a:rPr lang="en-US" sz="1800" b="1" smtClean="0">
                <a:solidFill>
                  <a:srgbClr val="0085C3"/>
                </a:solidFill>
                <a:latin typeface="Museo Sans For Dell" panose="02000000000000000000" pitchFamily="2" charset="0"/>
                <a:ea typeface="方正准圆简体" panose="03000509000000000000" pitchFamily="65" charset="-122"/>
              </a:rPr>
              <a:t>(RI) </a:t>
            </a:r>
            <a:r>
              <a:rPr lang="zh-CN" altLang="en-US" sz="1800" b="1" smtClean="0">
                <a:solidFill>
                  <a:srgbClr val="0085C3"/>
                </a:solidFill>
                <a:latin typeface="Museo Sans For Dell" panose="02000000000000000000" pitchFamily="2" charset="0"/>
                <a:ea typeface="方正准圆简体" panose="03000509000000000000" pitchFamily="65" charset="-122"/>
              </a:rPr>
              <a:t>的驱动器现在可用于</a:t>
            </a:r>
            <a:r>
              <a:rPr lang="en-US" altLang="zh-CN" sz="1800" b="1" smtClean="0">
                <a:solidFill>
                  <a:srgbClr val="0085C3"/>
                </a:solidFill>
                <a:latin typeface="Museo Sans For Dell" panose="02000000000000000000" pitchFamily="2" charset="0"/>
                <a:ea typeface="方正准圆简体" panose="03000509000000000000" pitchFamily="65" charset="-122"/>
              </a:rPr>
              <a:t>1</a:t>
            </a:r>
            <a:r>
              <a:rPr lang="zh-CN" altLang="en-US" sz="1800" b="1" smtClean="0">
                <a:solidFill>
                  <a:srgbClr val="0085C3"/>
                </a:solidFill>
                <a:latin typeface="Museo Sans For Dell" panose="02000000000000000000" pitchFamily="2" charset="0"/>
                <a:ea typeface="方正准圆简体" panose="03000509000000000000" pitchFamily="65" charset="-122"/>
              </a:rPr>
              <a:t>级存储</a:t>
            </a:r>
            <a:endParaRPr lang="en-US" sz="1800" b="1" dirty="0">
              <a:solidFill>
                <a:srgbClr val="0085C3"/>
              </a:solidFill>
              <a:latin typeface="Museo Sans For Dell" panose="02000000000000000000" pitchFamily="2" charset="0"/>
              <a:ea typeface="方正准圆简体" panose="03000509000000000000" pitchFamily="65" charset="-122"/>
            </a:endParaRPr>
          </a:p>
          <a:p>
            <a:pPr marL="600075" lvl="1" indent="-257175">
              <a:buFont typeface="Arial" panose="020B0604020202020204" pitchFamily="34" charset="0"/>
              <a:buChar char="•"/>
            </a:pPr>
            <a:r>
              <a:rPr lang="zh-CN" altLang="en-US" sz="1350" smtClean="0">
                <a:solidFill>
                  <a:srgbClr val="444444"/>
                </a:solidFill>
                <a:latin typeface="Museo Sans For Dell" panose="02000000000000000000" pitchFamily="2" charset="0"/>
                <a:ea typeface="方正准圆简体" panose="03000509000000000000" pitchFamily="65" charset="-122"/>
              </a:rPr>
              <a:t>在之前，</a:t>
            </a:r>
            <a:r>
              <a:rPr lang="en-US" altLang="zh-CN" sz="1350" smtClean="0">
                <a:solidFill>
                  <a:srgbClr val="444444"/>
                </a:solidFill>
                <a:latin typeface="Museo Sans For Dell" panose="02000000000000000000" pitchFamily="2" charset="0"/>
                <a:ea typeface="方正准圆简体" panose="03000509000000000000" pitchFamily="65" charset="-122"/>
              </a:rPr>
              <a:t>1</a:t>
            </a:r>
            <a:r>
              <a:rPr lang="zh-CN" altLang="en-US" sz="1350" smtClean="0">
                <a:solidFill>
                  <a:srgbClr val="444444"/>
                </a:solidFill>
                <a:latin typeface="Museo Sans For Dell" panose="02000000000000000000" pitchFamily="2" charset="0"/>
                <a:ea typeface="方正准圆简体" panose="03000509000000000000" pitchFamily="65" charset="-122"/>
              </a:rPr>
              <a:t>级存储只能使用写入密集型的驱动器和传统的转轴驱动器。</a:t>
            </a:r>
            <a:endParaRPr lang="en-US" sz="1800" dirty="0">
              <a:solidFill>
                <a:srgbClr val="444444"/>
              </a:solidFill>
              <a:latin typeface="Museo Sans For Dell" panose="02000000000000000000" pitchFamily="2" charset="0"/>
              <a:ea typeface="方正准圆简体" panose="03000509000000000000" pitchFamily="65" charset="-122"/>
            </a:endParaRPr>
          </a:p>
          <a:p>
            <a:pPr marL="257175" indent="-257175">
              <a:spcBef>
                <a:spcPts val="900"/>
              </a:spcBef>
              <a:buFont typeface="Wingdings" panose="05000000000000000000" pitchFamily="2" charset="2"/>
              <a:buChar char="ü"/>
            </a:pPr>
            <a:r>
              <a:rPr lang="en-US" sz="1800" b="1">
                <a:solidFill>
                  <a:srgbClr val="0085C3"/>
                </a:solidFill>
                <a:latin typeface="Museo Sans For Dell" panose="02000000000000000000" pitchFamily="2" charset="0"/>
                <a:ea typeface="方正准圆简体" panose="03000509000000000000" pitchFamily="65" charset="-122"/>
              </a:rPr>
              <a:t>SC4020 </a:t>
            </a:r>
            <a:r>
              <a:rPr lang="zh-CN" altLang="en-US" sz="1800" b="1" smtClean="0">
                <a:solidFill>
                  <a:srgbClr val="0085C3"/>
                </a:solidFill>
                <a:latin typeface="Museo Sans For Dell" panose="02000000000000000000" pitchFamily="2" charset="0"/>
                <a:ea typeface="方正准圆简体" panose="03000509000000000000" pitchFamily="65" charset="-122"/>
              </a:rPr>
              <a:t>的最低配置从</a:t>
            </a:r>
            <a:r>
              <a:rPr lang="en-US" altLang="zh-CN" sz="1800" b="1" smtClean="0">
                <a:solidFill>
                  <a:srgbClr val="0085C3"/>
                </a:solidFill>
                <a:latin typeface="Museo Sans For Dell" panose="02000000000000000000" pitchFamily="2" charset="0"/>
                <a:ea typeface="方正准圆简体" panose="03000509000000000000" pitchFamily="65" charset="-122"/>
              </a:rPr>
              <a:t>1</a:t>
            </a:r>
            <a:r>
              <a:rPr lang="en-US" sz="1800" b="1" smtClean="0">
                <a:solidFill>
                  <a:srgbClr val="0085C3"/>
                </a:solidFill>
                <a:latin typeface="Museo Sans For Dell" panose="02000000000000000000" pitchFamily="2" charset="0"/>
                <a:ea typeface="方正准圆简体" panose="03000509000000000000" pitchFamily="65" charset="-122"/>
              </a:rPr>
              <a:t>2</a:t>
            </a:r>
            <a:r>
              <a:rPr lang="zh-CN" altLang="en-US" sz="1800" b="1" smtClean="0">
                <a:solidFill>
                  <a:srgbClr val="0085C3"/>
                </a:solidFill>
                <a:latin typeface="Museo Sans For Dell" panose="02000000000000000000" pitchFamily="2" charset="0"/>
                <a:ea typeface="方正准圆简体" panose="03000509000000000000" pitchFamily="65" charset="-122"/>
              </a:rPr>
              <a:t>个硬盘变成</a:t>
            </a:r>
            <a:r>
              <a:rPr lang="en-US" sz="1800" b="1" smtClean="0">
                <a:solidFill>
                  <a:srgbClr val="0085C3"/>
                </a:solidFill>
                <a:latin typeface="Museo Sans For Dell" panose="02000000000000000000" pitchFamily="2" charset="0"/>
                <a:ea typeface="方正准圆简体" panose="03000509000000000000" pitchFamily="65" charset="-122"/>
              </a:rPr>
              <a:t>6</a:t>
            </a:r>
            <a:r>
              <a:rPr lang="zh-CN" altLang="en-US" sz="1800" b="1" smtClean="0">
                <a:solidFill>
                  <a:srgbClr val="0085C3"/>
                </a:solidFill>
                <a:latin typeface="Museo Sans For Dell" panose="02000000000000000000" pitchFamily="2" charset="0"/>
                <a:ea typeface="方正准圆简体" panose="03000509000000000000" pitchFamily="65" charset="-122"/>
              </a:rPr>
              <a:t>个硬盘</a:t>
            </a:r>
            <a:endParaRPr lang="en-US" sz="1800" b="1" dirty="0">
              <a:solidFill>
                <a:srgbClr val="0085C3"/>
              </a:solidFill>
              <a:latin typeface="Museo Sans For Dell" panose="02000000000000000000" pitchFamily="2" charset="0"/>
              <a:ea typeface="方正准圆简体" panose="03000509000000000000" pitchFamily="65" charset="-122"/>
            </a:endParaRPr>
          </a:p>
          <a:p>
            <a:pPr marL="600075" lvl="2" indent="-257175">
              <a:buFont typeface="Arial" panose="020B0604020202020204" pitchFamily="34" charset="0"/>
              <a:buChar char="•"/>
            </a:pPr>
            <a:r>
              <a:rPr lang="en-US" sz="1350" smtClean="0">
                <a:solidFill>
                  <a:srgbClr val="444444"/>
                </a:solidFill>
                <a:latin typeface="Museo Sans For Dell" panose="02000000000000000000" pitchFamily="2" charset="0"/>
                <a:ea typeface="方正准圆简体" panose="03000509000000000000" pitchFamily="65" charset="-122"/>
              </a:rPr>
              <a:t>SC8000</a:t>
            </a:r>
            <a:r>
              <a:rPr lang="zh-CN" altLang="en-US" sz="1350" smtClean="0">
                <a:solidFill>
                  <a:srgbClr val="444444"/>
                </a:solidFill>
                <a:latin typeface="Museo Sans For Dell" panose="02000000000000000000" pitchFamily="2" charset="0"/>
                <a:ea typeface="方正准圆简体" panose="03000509000000000000" pitchFamily="65" charset="-122"/>
              </a:rPr>
              <a:t>的最低硬盘配置没有变化</a:t>
            </a:r>
            <a:endParaRPr lang="en-US" sz="1800" b="1" dirty="0">
              <a:solidFill>
                <a:srgbClr val="444444"/>
              </a:solidFill>
              <a:latin typeface="Museo Sans For Dell" panose="02000000000000000000" pitchFamily="2" charset="0"/>
              <a:ea typeface="方正准圆简体" panose="03000509000000000000" pitchFamily="65" charset="-122"/>
            </a:endParaRPr>
          </a:p>
        </p:txBody>
      </p:sp>
      <p:grpSp>
        <p:nvGrpSpPr>
          <p:cNvPr id="8" name="Group 7"/>
          <p:cNvGrpSpPr/>
          <p:nvPr/>
        </p:nvGrpSpPr>
        <p:grpSpPr>
          <a:xfrm>
            <a:off x="274318" y="874218"/>
            <a:ext cx="8085027" cy="1228723"/>
            <a:chOff x="209546" y="847727"/>
            <a:chExt cx="8201029" cy="1638297"/>
          </a:xfrm>
        </p:grpSpPr>
        <p:sp>
          <p:nvSpPr>
            <p:cNvPr id="6" name="Rounded Rectangle 5"/>
            <p:cNvSpPr/>
            <p:nvPr/>
          </p:nvSpPr>
          <p:spPr>
            <a:xfrm>
              <a:off x="209546" y="847727"/>
              <a:ext cx="8201029" cy="1638297"/>
            </a:xfrm>
            <a:prstGeom prst="roundRect">
              <a:avLst>
                <a:gd name="adj" fmla="val 12381"/>
              </a:avLst>
            </a:prstGeom>
            <a:solidFill>
              <a:schemeClr val="accent1"/>
            </a:solidFill>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7" name="Rounded Rectangle 6"/>
            <p:cNvSpPr/>
            <p:nvPr/>
          </p:nvSpPr>
          <p:spPr>
            <a:xfrm>
              <a:off x="418150" y="1047751"/>
              <a:ext cx="7783820" cy="1238248"/>
            </a:xfrm>
            <a:prstGeom prst="roundRect">
              <a:avLst>
                <a:gd name="adj" fmla="val 8545"/>
              </a:avLst>
            </a:prstGeom>
            <a:solidFill>
              <a:schemeClr val="tx2"/>
            </a:solidFill>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5" name="TextBox 4"/>
            <p:cNvSpPr txBox="1"/>
            <p:nvPr/>
          </p:nvSpPr>
          <p:spPr>
            <a:xfrm>
              <a:off x="547686" y="1122111"/>
              <a:ext cx="7524749" cy="787908"/>
            </a:xfrm>
            <a:prstGeom prst="rect">
              <a:avLst/>
            </a:prstGeom>
            <a:noFill/>
          </p:spPr>
          <p:txBody>
            <a:bodyPr wrap="square" rtlCol="0">
              <a:spAutoFit/>
            </a:bodyPr>
            <a:lstStyle/>
            <a:p>
              <a:pPr>
                <a:lnSpc>
                  <a:spcPct val="90000"/>
                </a:lnSpc>
                <a:spcBef>
                  <a:spcPts val="75"/>
                </a:spcBef>
                <a:spcAft>
                  <a:spcPts val="75"/>
                </a:spcAft>
                <a:buClr>
                  <a:srgbClr val="0085C3"/>
                </a:buClr>
              </a:pPr>
              <a:r>
                <a:rPr lang="en-US" sz="1800" b="1">
                  <a:solidFill>
                    <a:srgbClr val="000000"/>
                  </a:solidFill>
                  <a:latin typeface="Museo Sans For Dell" panose="02000000000000000000" pitchFamily="2" charset="0"/>
                  <a:ea typeface="方正准圆简体" panose="03000509000000000000" pitchFamily="65" charset="-122"/>
                </a:rPr>
                <a:t>SC4020 </a:t>
              </a:r>
              <a:r>
                <a:rPr lang="zh-CN" altLang="en-US" sz="1800" b="1" smtClean="0">
                  <a:solidFill>
                    <a:srgbClr val="000000"/>
                  </a:solidFill>
                  <a:latin typeface="Museo Sans For Dell" panose="02000000000000000000" pitchFamily="2" charset="0"/>
                  <a:ea typeface="方正准圆简体" panose="03000509000000000000" pitchFamily="65" charset="-122"/>
                </a:rPr>
                <a:t>和 </a:t>
              </a:r>
              <a:r>
                <a:rPr lang="en-US" sz="1800" b="1" smtClean="0">
                  <a:solidFill>
                    <a:srgbClr val="000000"/>
                  </a:solidFill>
                  <a:latin typeface="Museo Sans For Dell" panose="02000000000000000000" pitchFamily="2" charset="0"/>
                  <a:ea typeface="方正准圆简体" panose="03000509000000000000" pitchFamily="65" charset="-122"/>
                </a:rPr>
                <a:t>SC8000 </a:t>
              </a:r>
              <a:r>
                <a:rPr lang="zh-CN" altLang="en-US" sz="1800" b="1" smtClean="0">
                  <a:solidFill>
                    <a:srgbClr val="000000"/>
                  </a:solidFill>
                  <a:latin typeface="Museo Sans For Dell" panose="02000000000000000000" pitchFamily="2" charset="0"/>
                  <a:ea typeface="方正准圆简体" panose="03000509000000000000" pitchFamily="65" charset="-122"/>
                </a:rPr>
                <a:t>的客户（持有最新的</a:t>
              </a:r>
              <a:r>
                <a:rPr lang="en-US" altLang="zh-CN" sz="1800" b="1" smtClean="0">
                  <a:solidFill>
                    <a:srgbClr val="000000"/>
                  </a:solidFill>
                  <a:latin typeface="Museo Sans For Dell" panose="02000000000000000000" pitchFamily="2" charset="0"/>
                  <a:ea typeface="方正准圆简体" panose="03000509000000000000" pitchFamily="65" charset="-122"/>
                </a:rPr>
                <a:t>Copilot</a:t>
              </a:r>
              <a:r>
                <a:rPr lang="zh-CN" altLang="en-US" sz="1800" b="1" smtClean="0">
                  <a:solidFill>
                    <a:srgbClr val="000000"/>
                  </a:solidFill>
                  <a:latin typeface="Museo Sans For Dell" panose="02000000000000000000" pitchFamily="2" charset="0"/>
                  <a:ea typeface="方正准圆简体" panose="03000509000000000000" pitchFamily="65" charset="-122"/>
                </a:rPr>
                <a:t>协议）能够无中断地升级到</a:t>
              </a:r>
              <a:r>
                <a:rPr lang="en-US" sz="1800" b="1" smtClean="0">
                  <a:solidFill>
                    <a:srgbClr val="000000"/>
                  </a:solidFill>
                  <a:latin typeface="Museo Sans For Dell" panose="02000000000000000000" pitchFamily="2" charset="0"/>
                  <a:ea typeface="方正准圆简体" panose="03000509000000000000" pitchFamily="65" charset="-122"/>
                </a:rPr>
                <a:t>SC6.5.20 </a:t>
              </a:r>
              <a:r>
                <a:rPr lang="zh-CN" altLang="en-US" sz="1800" b="1" smtClean="0">
                  <a:solidFill>
                    <a:srgbClr val="000000"/>
                  </a:solidFill>
                  <a:latin typeface="Museo Sans For Dell" panose="02000000000000000000" pitchFamily="2" charset="0"/>
                  <a:ea typeface="方正准圆简体" panose="03000509000000000000" pitchFamily="65" charset="-122"/>
                </a:rPr>
                <a:t>固件，并无需付费。</a:t>
              </a:r>
              <a:endParaRPr lang="en-US" sz="1800" b="1" dirty="0">
                <a:solidFill>
                  <a:srgbClr val="000000"/>
                </a:solidFill>
                <a:latin typeface="Museo Sans For Dell" panose="02000000000000000000" pitchFamily="2" charset="0"/>
                <a:ea typeface="方正准圆简体" panose="03000509000000000000" pitchFamily="65" charset="-122"/>
              </a:endParaRPr>
            </a:p>
          </p:txBody>
        </p:sp>
      </p:grpSp>
    </p:spTree>
    <p:extLst>
      <p:ext uri="{BB962C8B-B14F-4D97-AF65-F5344CB8AC3E}">
        <p14:creationId xmlns:p14="http://schemas.microsoft.com/office/powerpoint/2010/main" val="996350445"/>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a typeface="方正准圆简体" panose="03000509000000000000" pitchFamily="65" charset="-122"/>
              </a:rPr>
              <a:t>SC6.5.20</a:t>
            </a:r>
            <a:r>
              <a:rPr lang="zh-CN" altLang="en-US" dirty="0" smtClean="0">
                <a:ea typeface="方正准圆简体" panose="03000509000000000000" pitchFamily="65" charset="-122"/>
              </a:rPr>
              <a:t>更新</a:t>
            </a:r>
            <a:r>
              <a:rPr lang="en-US" altLang="zh-CN" dirty="0" smtClean="0">
                <a:ea typeface="方正准圆简体" panose="03000509000000000000" pitchFamily="65" charset="-122"/>
              </a:rPr>
              <a:t>:</a:t>
            </a:r>
            <a:r>
              <a:rPr lang="zh-CN" altLang="en-US" dirty="0" smtClean="0">
                <a:ea typeface="方正准圆简体" panose="03000509000000000000" pitchFamily="65" charset="-122"/>
              </a:rPr>
              <a:t>有何影响？</a:t>
            </a:r>
            <a:endParaRPr lang="en-US" dirty="0">
              <a:ea typeface="方正准圆简体" panose="03000509000000000000" pitchFamily="65" charset="-122"/>
            </a:endParaRPr>
          </a:p>
        </p:txBody>
      </p:sp>
      <p:sp>
        <p:nvSpPr>
          <p:cNvPr id="8" name="TextBox 7"/>
          <p:cNvSpPr txBox="1"/>
          <p:nvPr/>
        </p:nvSpPr>
        <p:spPr>
          <a:xfrm>
            <a:off x="274319" y="755550"/>
            <a:ext cx="3546164" cy="320857"/>
          </a:xfrm>
          <a:prstGeom prst="rect">
            <a:avLst/>
          </a:prstGeom>
          <a:noFill/>
        </p:spPr>
        <p:txBody>
          <a:bodyPr wrap="none" rtlCol="0">
            <a:spAutoFit/>
          </a:bodyPr>
          <a:lstStyle/>
          <a:p>
            <a:pPr>
              <a:lnSpc>
                <a:spcPct val="90000"/>
              </a:lnSpc>
              <a:spcBef>
                <a:spcPts val="75"/>
              </a:spcBef>
              <a:spcAft>
                <a:spcPts val="75"/>
              </a:spcAft>
              <a:buClr>
                <a:srgbClr val="0085C3"/>
              </a:buClr>
            </a:pPr>
            <a:r>
              <a:rPr lang="en-US" sz="1650" b="1" dirty="0" smtClean="0">
                <a:solidFill>
                  <a:srgbClr val="000000"/>
                </a:solidFill>
                <a:latin typeface="Museo Sans For Dell" panose="02000000000000000000" pitchFamily="2" charset="0"/>
                <a:ea typeface="方正准圆简体" panose="03000509000000000000" pitchFamily="65" charset="-122"/>
              </a:rPr>
              <a:t>SC</a:t>
            </a:r>
            <a:r>
              <a:rPr lang="zh-CN" altLang="en-US" sz="1650" b="1" dirty="0" smtClean="0">
                <a:solidFill>
                  <a:srgbClr val="000000"/>
                </a:solidFill>
                <a:latin typeface="Museo Sans For Dell" panose="02000000000000000000" pitchFamily="2" charset="0"/>
                <a:ea typeface="方正准圆简体" panose="03000509000000000000" pitchFamily="65" charset="-122"/>
              </a:rPr>
              <a:t>系列现已支持</a:t>
            </a:r>
            <a:r>
              <a:rPr lang="en-US" altLang="zh-CN" sz="1650" b="1" dirty="0" smtClean="0">
                <a:solidFill>
                  <a:srgbClr val="000000"/>
                </a:solidFill>
                <a:latin typeface="Museo Sans For Dell" panose="02000000000000000000" pitchFamily="2" charset="0"/>
                <a:ea typeface="方正准圆简体" panose="03000509000000000000" pitchFamily="65" charset="-122"/>
              </a:rPr>
              <a:t>4</a:t>
            </a:r>
            <a:r>
              <a:rPr lang="zh-CN" altLang="en-US" sz="1650" b="1" dirty="0" smtClean="0">
                <a:solidFill>
                  <a:srgbClr val="000000"/>
                </a:solidFill>
                <a:latin typeface="Museo Sans For Dell" panose="02000000000000000000" pitchFamily="2" charset="0"/>
                <a:ea typeface="方正准圆简体" panose="03000509000000000000" pitchFamily="65" charset="-122"/>
              </a:rPr>
              <a:t>类阵列解决方案：</a:t>
            </a:r>
            <a:endParaRPr lang="en-US" sz="1650" b="1" dirty="0">
              <a:solidFill>
                <a:srgbClr val="000000"/>
              </a:solidFill>
              <a:latin typeface="Museo Sans For Dell" panose="02000000000000000000" pitchFamily="2" charset="0"/>
              <a:ea typeface="方正准圆简体" panose="03000509000000000000" pitchFamily="65" charset="-122"/>
            </a:endParaRPr>
          </a:p>
        </p:txBody>
      </p:sp>
      <p:grpSp>
        <p:nvGrpSpPr>
          <p:cNvPr id="13" name="Group 12"/>
          <p:cNvGrpSpPr/>
          <p:nvPr/>
        </p:nvGrpSpPr>
        <p:grpSpPr>
          <a:xfrm>
            <a:off x="2436801" y="1067041"/>
            <a:ext cx="1950983" cy="2038238"/>
            <a:chOff x="2681919" y="1348862"/>
            <a:chExt cx="2048256" cy="2647950"/>
          </a:xfrm>
        </p:grpSpPr>
        <p:sp>
          <p:nvSpPr>
            <p:cNvPr id="18" name="Rounded Rectangle 17"/>
            <p:cNvSpPr/>
            <p:nvPr/>
          </p:nvSpPr>
          <p:spPr>
            <a:xfrm flipH="1">
              <a:off x="2681919" y="1348862"/>
              <a:ext cx="2048256" cy="2647950"/>
            </a:xfrm>
            <a:prstGeom prst="roundRect">
              <a:avLst>
                <a:gd name="adj" fmla="val 9127"/>
              </a:avLst>
            </a:prstGeom>
            <a:solidFill>
              <a:schemeClr val="accent1"/>
            </a:solidFill>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4" name="TextBox 3"/>
            <p:cNvSpPr txBox="1"/>
            <p:nvPr/>
          </p:nvSpPr>
          <p:spPr>
            <a:xfrm flipH="1">
              <a:off x="2848799" y="1539881"/>
              <a:ext cx="1714501" cy="403343"/>
            </a:xfrm>
            <a:prstGeom prst="rect">
              <a:avLst/>
            </a:prstGeom>
            <a:noFill/>
          </p:spPr>
          <p:txBody>
            <a:bodyPr wrap="square" rtlCol="0">
              <a:spAutoFit/>
            </a:bodyPr>
            <a:lstStyle/>
            <a:p>
              <a:pPr algn="ctr">
                <a:lnSpc>
                  <a:spcPct val="90000"/>
                </a:lnSpc>
                <a:spcBef>
                  <a:spcPts val="75"/>
                </a:spcBef>
                <a:spcAft>
                  <a:spcPts val="75"/>
                </a:spcAft>
                <a:buClr>
                  <a:srgbClr val="0085C3"/>
                </a:buClr>
              </a:pPr>
              <a:r>
                <a:rPr lang="zh-CN" altLang="en-US" sz="1575" b="1" dirty="0" smtClean="0">
                  <a:solidFill>
                    <a:srgbClr val="FFFFFF"/>
                  </a:solidFill>
                  <a:latin typeface="Museo Sans For Dell" panose="02000000000000000000" pitchFamily="2" charset="0"/>
                  <a:ea typeface="方正准圆简体" panose="03000509000000000000" pitchFamily="65" charset="-122"/>
                </a:rPr>
                <a:t>入门级闪存</a:t>
              </a:r>
              <a:endParaRPr lang="en-US" sz="1575" b="1" dirty="0">
                <a:solidFill>
                  <a:srgbClr val="FFFFFF"/>
                </a:solidFill>
                <a:latin typeface="Museo Sans For Dell" panose="02000000000000000000" pitchFamily="2" charset="0"/>
                <a:ea typeface="方正准圆简体" panose="03000509000000000000" pitchFamily="65" charset="-122"/>
              </a:endParaRPr>
            </a:p>
          </p:txBody>
        </p:sp>
        <p:sp>
          <p:nvSpPr>
            <p:cNvPr id="27" name="Round Same Side Corner Rectangle 26"/>
            <p:cNvSpPr/>
            <p:nvPr/>
          </p:nvSpPr>
          <p:spPr>
            <a:xfrm flipH="1">
              <a:off x="2823651" y="2275799"/>
              <a:ext cx="1764792" cy="1543727"/>
            </a:xfrm>
            <a:prstGeom prst="round2SameRect">
              <a:avLst>
                <a:gd name="adj1" fmla="val 9026"/>
                <a:gd name="adj2" fmla="val 0"/>
              </a:avLst>
            </a:prstGeom>
            <a:solidFill>
              <a:srgbClr val="75D4FF"/>
            </a:solidFill>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11" name="TextBox 10"/>
            <p:cNvSpPr txBox="1"/>
            <p:nvPr/>
          </p:nvSpPr>
          <p:spPr>
            <a:xfrm flipH="1">
              <a:off x="2823651" y="2482332"/>
              <a:ext cx="1739649" cy="551785"/>
            </a:xfrm>
            <a:prstGeom prst="rect">
              <a:avLst/>
            </a:prstGeom>
            <a:noFill/>
          </p:spPr>
          <p:txBody>
            <a:bodyPr wrap="square" rtlCol="0">
              <a:spAutoFit/>
            </a:bodyPr>
            <a:lstStyle/>
            <a:p>
              <a:pPr algn="ctr">
                <a:lnSpc>
                  <a:spcPct val="90000"/>
                </a:lnSpc>
                <a:spcBef>
                  <a:spcPts val="75"/>
                </a:spcBef>
                <a:spcAft>
                  <a:spcPts val="75"/>
                </a:spcAft>
                <a:buClr>
                  <a:srgbClr val="0085C3"/>
                </a:buClr>
              </a:pPr>
              <a:r>
                <a:rPr lang="zh-CN" altLang="en-US" sz="1200" b="1" dirty="0" smtClean="0">
                  <a:solidFill>
                    <a:srgbClr val="000000"/>
                  </a:solidFill>
                  <a:latin typeface="Museo Sans For Dell" panose="02000000000000000000" pitchFamily="2" charset="0"/>
                  <a:ea typeface="方正准圆简体" panose="03000509000000000000" pitchFamily="65" charset="-122"/>
                </a:rPr>
                <a:t>单级闪存，提供经济的读密集型固态硬盘</a:t>
              </a:r>
              <a:endParaRPr lang="en-US" sz="1200" b="1" dirty="0">
                <a:solidFill>
                  <a:srgbClr val="000000"/>
                </a:solidFill>
                <a:latin typeface="Museo Sans For Dell" panose="02000000000000000000" pitchFamily="2" charset="0"/>
                <a:ea typeface="方正准圆简体" panose="03000509000000000000" pitchFamily="65" charset="-122"/>
              </a:endParaRPr>
            </a:p>
          </p:txBody>
        </p:sp>
      </p:grpSp>
      <p:grpSp>
        <p:nvGrpSpPr>
          <p:cNvPr id="9" name="Group 8"/>
          <p:cNvGrpSpPr/>
          <p:nvPr/>
        </p:nvGrpSpPr>
        <p:grpSpPr>
          <a:xfrm>
            <a:off x="348437" y="1076408"/>
            <a:ext cx="2012327" cy="2431412"/>
            <a:chOff x="390525" y="1348862"/>
            <a:chExt cx="2048256" cy="3158737"/>
          </a:xfrm>
          <a:solidFill>
            <a:schemeClr val="bg2">
              <a:lumMod val="60000"/>
              <a:lumOff val="40000"/>
            </a:schemeClr>
          </a:solidFill>
        </p:grpSpPr>
        <p:sp>
          <p:nvSpPr>
            <p:cNvPr id="21" name="Rounded Rectangle 20"/>
            <p:cNvSpPr/>
            <p:nvPr/>
          </p:nvSpPr>
          <p:spPr>
            <a:xfrm flipH="1">
              <a:off x="390525" y="1348862"/>
              <a:ext cx="2048256" cy="3158737"/>
            </a:xfrm>
            <a:prstGeom prst="roundRect">
              <a:avLst>
                <a:gd name="adj" fmla="val 9127"/>
              </a:avLst>
            </a:prstGeom>
            <a:grpFill/>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5" name="TextBox 4"/>
            <p:cNvSpPr txBox="1"/>
            <p:nvPr/>
          </p:nvSpPr>
          <p:spPr>
            <a:xfrm flipH="1">
              <a:off x="570129" y="1539881"/>
              <a:ext cx="1689048" cy="403343"/>
            </a:xfrm>
            <a:prstGeom prst="rect">
              <a:avLst/>
            </a:prstGeom>
            <a:grpFill/>
          </p:spPr>
          <p:txBody>
            <a:bodyPr wrap="square" rtlCol="0">
              <a:spAutoFit/>
            </a:bodyPr>
            <a:lstStyle/>
            <a:p>
              <a:pPr algn="ctr">
                <a:lnSpc>
                  <a:spcPct val="90000"/>
                </a:lnSpc>
                <a:spcBef>
                  <a:spcPts val="75"/>
                </a:spcBef>
                <a:spcAft>
                  <a:spcPts val="75"/>
                </a:spcAft>
                <a:buClr>
                  <a:srgbClr val="0085C3"/>
                </a:buClr>
              </a:pPr>
              <a:r>
                <a:rPr lang="zh-CN" altLang="en-US" sz="1575" b="1" dirty="0" smtClean="0">
                  <a:solidFill>
                    <a:srgbClr val="FFFFFF"/>
                  </a:solidFill>
                  <a:latin typeface="Museo Sans For Dell" panose="02000000000000000000" pitchFamily="2" charset="0"/>
                  <a:ea typeface="方正准圆简体" panose="03000509000000000000" pitchFamily="65" charset="-122"/>
                </a:rPr>
                <a:t>闪存优化型</a:t>
              </a:r>
              <a:endParaRPr lang="en-US" sz="1575" b="1" dirty="0">
                <a:solidFill>
                  <a:srgbClr val="FFFFFF"/>
                </a:solidFill>
                <a:latin typeface="Museo Sans For Dell" panose="02000000000000000000" pitchFamily="2" charset="0"/>
                <a:ea typeface="方正准圆简体" panose="03000509000000000000" pitchFamily="65" charset="-122"/>
              </a:endParaRPr>
            </a:p>
          </p:txBody>
        </p:sp>
        <p:sp>
          <p:nvSpPr>
            <p:cNvPr id="31" name="Round Same Side Corner Rectangle 30"/>
            <p:cNvSpPr/>
            <p:nvPr/>
          </p:nvSpPr>
          <p:spPr>
            <a:xfrm flipH="1">
              <a:off x="532257" y="2284986"/>
              <a:ext cx="1764792" cy="1543726"/>
            </a:xfrm>
            <a:prstGeom prst="round2SameRect">
              <a:avLst>
                <a:gd name="adj1" fmla="val 9026"/>
                <a:gd name="adj2" fmla="val 0"/>
              </a:avLst>
            </a:prstGeom>
            <a:solidFill>
              <a:schemeClr val="bg2">
                <a:lumMod val="20000"/>
                <a:lumOff val="80000"/>
              </a:schemeClr>
            </a:solidFill>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12" name="TextBox 11"/>
            <p:cNvSpPr txBox="1"/>
            <p:nvPr/>
          </p:nvSpPr>
          <p:spPr>
            <a:xfrm flipH="1">
              <a:off x="588660" y="2497813"/>
              <a:ext cx="1651989" cy="767700"/>
            </a:xfrm>
            <a:prstGeom prst="rect">
              <a:avLst/>
            </a:prstGeom>
            <a:solidFill>
              <a:schemeClr val="bg2">
                <a:lumMod val="20000"/>
                <a:lumOff val="80000"/>
              </a:schemeClr>
            </a:solidFill>
          </p:spPr>
          <p:txBody>
            <a:bodyPr wrap="square" rtlCol="0">
              <a:spAutoFit/>
            </a:bodyPr>
            <a:lstStyle/>
            <a:p>
              <a:pPr algn="ctr">
                <a:lnSpc>
                  <a:spcPct val="90000"/>
                </a:lnSpc>
                <a:spcBef>
                  <a:spcPts val="75"/>
                </a:spcBef>
                <a:spcAft>
                  <a:spcPts val="75"/>
                </a:spcAft>
                <a:buClr>
                  <a:srgbClr val="0085C3"/>
                </a:buClr>
              </a:pPr>
              <a:r>
                <a:rPr lang="zh-CN" altLang="en-US" sz="1200" b="1" dirty="0" smtClean="0">
                  <a:solidFill>
                    <a:srgbClr val="000000"/>
                  </a:solidFill>
                  <a:latin typeface="Museo Sans For Dell" panose="02000000000000000000" pitchFamily="2" charset="0"/>
                  <a:ea typeface="方正准圆简体" panose="03000509000000000000" pitchFamily="65" charset="-122"/>
                </a:rPr>
                <a:t>多级闪存，提供写密集型和读密集型固态硬盘</a:t>
              </a:r>
              <a:endParaRPr lang="en-US" sz="1200" b="1" dirty="0">
                <a:solidFill>
                  <a:srgbClr val="000000"/>
                </a:solidFill>
                <a:latin typeface="Museo Sans For Dell" panose="02000000000000000000" pitchFamily="2" charset="0"/>
                <a:ea typeface="方正准圆简体" panose="03000509000000000000" pitchFamily="65" charset="-122"/>
              </a:endParaRPr>
            </a:p>
          </p:txBody>
        </p:sp>
      </p:grpSp>
      <p:grpSp>
        <p:nvGrpSpPr>
          <p:cNvPr id="15" name="Group 14"/>
          <p:cNvGrpSpPr/>
          <p:nvPr/>
        </p:nvGrpSpPr>
        <p:grpSpPr>
          <a:xfrm>
            <a:off x="4454803" y="1068488"/>
            <a:ext cx="1937930" cy="2038238"/>
            <a:chOff x="5238061" y="1335467"/>
            <a:chExt cx="2048256" cy="2647950"/>
          </a:xfrm>
          <a:solidFill>
            <a:schemeClr val="bg2">
              <a:lumMod val="60000"/>
              <a:lumOff val="40000"/>
            </a:schemeClr>
          </a:solidFill>
        </p:grpSpPr>
        <p:sp>
          <p:nvSpPr>
            <p:cNvPr id="19" name="Rounded Rectangle 18"/>
            <p:cNvSpPr/>
            <p:nvPr/>
          </p:nvSpPr>
          <p:spPr>
            <a:xfrm flipH="1">
              <a:off x="5238061" y="1335467"/>
              <a:ext cx="2048256" cy="2647950"/>
            </a:xfrm>
            <a:prstGeom prst="roundRect">
              <a:avLst>
                <a:gd name="adj" fmla="val 9127"/>
              </a:avLst>
            </a:prstGeom>
            <a:grpFill/>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6" name="TextBox 5"/>
            <p:cNvSpPr txBox="1"/>
            <p:nvPr/>
          </p:nvSpPr>
          <p:spPr>
            <a:xfrm flipH="1">
              <a:off x="5240876" y="1530013"/>
              <a:ext cx="2042623" cy="403343"/>
            </a:xfrm>
            <a:prstGeom prst="rect">
              <a:avLst/>
            </a:prstGeom>
            <a:grpFill/>
          </p:spPr>
          <p:txBody>
            <a:bodyPr wrap="square" rtlCol="0">
              <a:spAutoFit/>
            </a:bodyPr>
            <a:lstStyle/>
            <a:p>
              <a:pPr algn="ctr">
                <a:lnSpc>
                  <a:spcPct val="90000"/>
                </a:lnSpc>
                <a:spcBef>
                  <a:spcPts val="75"/>
                </a:spcBef>
                <a:spcAft>
                  <a:spcPts val="75"/>
                </a:spcAft>
                <a:buClr>
                  <a:srgbClr val="0085C3"/>
                </a:buClr>
              </a:pPr>
              <a:r>
                <a:rPr lang="zh-CN" altLang="en-US" sz="1575" b="1" dirty="0" smtClean="0">
                  <a:solidFill>
                    <a:srgbClr val="FFFFFF"/>
                  </a:solidFill>
                  <a:latin typeface="Museo Sans For Dell" panose="02000000000000000000" pitchFamily="2" charset="0"/>
                  <a:ea typeface="方正准圆简体" panose="03000509000000000000" pitchFamily="65" charset="-122"/>
                </a:rPr>
                <a:t>混合配置</a:t>
              </a:r>
              <a:r>
                <a:rPr lang="en-US" sz="1050" b="1" dirty="0" smtClean="0">
                  <a:solidFill>
                    <a:srgbClr val="FFFFFF"/>
                  </a:solidFill>
                  <a:latin typeface="Museo Sans For Dell" panose="02000000000000000000" pitchFamily="2" charset="0"/>
                  <a:ea typeface="方正准圆简体" panose="03000509000000000000" pitchFamily="65" charset="-122"/>
                </a:rPr>
                <a:t>(</a:t>
              </a:r>
              <a:r>
                <a:rPr lang="zh-CN" altLang="en-US" sz="1050" b="1" dirty="0" smtClean="0">
                  <a:solidFill>
                    <a:srgbClr val="FFFFFF"/>
                  </a:solidFill>
                  <a:latin typeface="Museo Sans For Dell" panose="02000000000000000000" pitchFamily="2" charset="0"/>
                  <a:ea typeface="方正准圆简体" panose="03000509000000000000" pitchFamily="65" charset="-122"/>
                </a:rPr>
                <a:t>客户的首选</a:t>
              </a:r>
              <a:r>
                <a:rPr lang="en-US" sz="1050" b="1" dirty="0" smtClean="0">
                  <a:solidFill>
                    <a:srgbClr val="FFFFFF"/>
                  </a:solidFill>
                  <a:latin typeface="Museo Sans For Dell" panose="02000000000000000000" pitchFamily="2" charset="0"/>
                  <a:ea typeface="方正准圆简体" panose="03000509000000000000" pitchFamily="65" charset="-122"/>
                </a:rPr>
                <a:t>)</a:t>
              </a:r>
              <a:endParaRPr lang="en-US" sz="1050" b="1" dirty="0">
                <a:solidFill>
                  <a:srgbClr val="FFFFFF"/>
                </a:solidFill>
                <a:latin typeface="Museo Sans For Dell" panose="02000000000000000000" pitchFamily="2" charset="0"/>
                <a:ea typeface="方正准圆简体" panose="03000509000000000000" pitchFamily="65" charset="-122"/>
              </a:endParaRPr>
            </a:p>
          </p:txBody>
        </p:sp>
        <p:sp>
          <p:nvSpPr>
            <p:cNvPr id="29" name="Round Same Side Corner Rectangle 28"/>
            <p:cNvSpPr/>
            <p:nvPr/>
          </p:nvSpPr>
          <p:spPr>
            <a:xfrm flipH="1">
              <a:off x="5351625" y="2312619"/>
              <a:ext cx="1762125" cy="1543727"/>
            </a:xfrm>
            <a:prstGeom prst="round2SameRect">
              <a:avLst>
                <a:gd name="adj1" fmla="val 9026"/>
                <a:gd name="adj2" fmla="val 0"/>
              </a:avLst>
            </a:prstGeom>
            <a:solidFill>
              <a:schemeClr val="bg2">
                <a:lumMod val="20000"/>
                <a:lumOff val="80000"/>
              </a:schemeClr>
            </a:solidFill>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35" name="TextBox 34"/>
            <p:cNvSpPr txBox="1"/>
            <p:nvPr/>
          </p:nvSpPr>
          <p:spPr>
            <a:xfrm flipH="1">
              <a:off x="5388173" y="2502144"/>
              <a:ext cx="1703577" cy="983615"/>
            </a:xfrm>
            <a:prstGeom prst="rect">
              <a:avLst/>
            </a:prstGeom>
            <a:solidFill>
              <a:schemeClr val="bg2">
                <a:lumMod val="20000"/>
                <a:lumOff val="80000"/>
              </a:schemeClr>
            </a:solidFill>
          </p:spPr>
          <p:txBody>
            <a:bodyPr wrap="square" rtlCol="0">
              <a:spAutoFit/>
            </a:bodyPr>
            <a:lstStyle/>
            <a:p>
              <a:pPr algn="ctr">
                <a:lnSpc>
                  <a:spcPct val="90000"/>
                </a:lnSpc>
                <a:spcBef>
                  <a:spcPts val="75"/>
                </a:spcBef>
                <a:spcAft>
                  <a:spcPts val="75"/>
                </a:spcAft>
                <a:buClr>
                  <a:srgbClr val="0085C3"/>
                </a:buClr>
              </a:pPr>
              <a:r>
                <a:rPr lang="zh-CN" altLang="en-US" sz="1200" b="1" dirty="0" smtClean="0">
                  <a:solidFill>
                    <a:srgbClr val="000000"/>
                  </a:solidFill>
                  <a:latin typeface="Museo Sans For Dell" panose="02000000000000000000" pitchFamily="2" charset="0"/>
                  <a:ea typeface="方正准圆简体" panose="03000509000000000000" pitchFamily="65" charset="-122"/>
                </a:rPr>
                <a:t>混合使用固态硬盘和</a:t>
              </a:r>
              <a:r>
                <a:rPr lang="en-US" sz="1200" b="1" dirty="0" smtClean="0">
                  <a:solidFill>
                    <a:srgbClr val="000000"/>
                  </a:solidFill>
                  <a:latin typeface="Museo Sans For Dell" panose="02000000000000000000" pitchFamily="2" charset="0"/>
                  <a:ea typeface="方正准圆简体" panose="03000509000000000000" pitchFamily="65" charset="-122"/>
                </a:rPr>
                <a:t>HDD</a:t>
              </a:r>
              <a:r>
                <a:rPr lang="zh-CN" altLang="en-US" sz="1200" b="1" dirty="0" smtClean="0">
                  <a:solidFill>
                    <a:srgbClr val="000000"/>
                  </a:solidFill>
                  <a:latin typeface="Museo Sans For Dell" panose="02000000000000000000" pitchFamily="2" charset="0"/>
                  <a:ea typeface="方正准圆简体" panose="03000509000000000000" pitchFamily="65" charset="-122"/>
                </a:rPr>
                <a:t>硬盘并进行分级，充分发挥其各自的优势</a:t>
              </a:r>
              <a:endParaRPr lang="en-US" sz="1200" b="1" dirty="0">
                <a:solidFill>
                  <a:srgbClr val="000000"/>
                </a:solidFill>
                <a:latin typeface="Museo Sans For Dell" panose="02000000000000000000" pitchFamily="2" charset="0"/>
                <a:ea typeface="方正准圆简体" panose="03000509000000000000" pitchFamily="65" charset="-122"/>
              </a:endParaRPr>
            </a:p>
          </p:txBody>
        </p:sp>
      </p:grpSp>
      <p:grpSp>
        <p:nvGrpSpPr>
          <p:cNvPr id="16" name="Group 15"/>
          <p:cNvGrpSpPr/>
          <p:nvPr/>
        </p:nvGrpSpPr>
        <p:grpSpPr>
          <a:xfrm>
            <a:off x="6461901" y="1017416"/>
            <a:ext cx="1776521" cy="2468470"/>
            <a:chOff x="6655305" y="1348862"/>
            <a:chExt cx="2048256" cy="3206880"/>
          </a:xfrm>
          <a:solidFill>
            <a:schemeClr val="bg2">
              <a:lumMod val="60000"/>
              <a:lumOff val="40000"/>
            </a:schemeClr>
          </a:solidFill>
        </p:grpSpPr>
        <p:sp>
          <p:nvSpPr>
            <p:cNvPr id="20" name="Rounded Rectangle 19"/>
            <p:cNvSpPr/>
            <p:nvPr/>
          </p:nvSpPr>
          <p:spPr>
            <a:xfrm flipH="1">
              <a:off x="6655305" y="1348862"/>
              <a:ext cx="2048256" cy="3206880"/>
            </a:xfrm>
            <a:prstGeom prst="roundRect">
              <a:avLst>
                <a:gd name="adj" fmla="val 9127"/>
              </a:avLst>
            </a:prstGeom>
            <a:grpFill/>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7" name="TextBox 6"/>
            <p:cNvSpPr txBox="1"/>
            <p:nvPr/>
          </p:nvSpPr>
          <p:spPr>
            <a:xfrm flipH="1">
              <a:off x="6826946" y="1539881"/>
              <a:ext cx="1704975" cy="704808"/>
            </a:xfrm>
            <a:prstGeom prst="rect">
              <a:avLst/>
            </a:prstGeom>
            <a:grpFill/>
          </p:spPr>
          <p:txBody>
            <a:bodyPr wrap="square" rtlCol="0">
              <a:spAutoFit/>
            </a:bodyPr>
            <a:lstStyle/>
            <a:p>
              <a:pPr algn="ctr">
                <a:lnSpc>
                  <a:spcPct val="90000"/>
                </a:lnSpc>
                <a:spcBef>
                  <a:spcPts val="75"/>
                </a:spcBef>
                <a:spcAft>
                  <a:spcPts val="75"/>
                </a:spcAft>
                <a:buClr>
                  <a:srgbClr val="0085C3"/>
                </a:buClr>
              </a:pPr>
              <a:r>
                <a:rPr lang="zh-CN" altLang="en-US" sz="1575" b="1" dirty="0" smtClean="0">
                  <a:solidFill>
                    <a:srgbClr val="FFFFFF"/>
                  </a:solidFill>
                  <a:latin typeface="Museo Sans For Dell" panose="02000000000000000000" pitchFamily="2" charset="0"/>
                  <a:ea typeface="方正准圆简体" panose="03000509000000000000" pitchFamily="65" charset="-122"/>
                </a:rPr>
                <a:t>传统</a:t>
              </a:r>
              <a:r>
                <a:rPr lang="en-US" sz="1575" b="1" dirty="0" smtClean="0">
                  <a:solidFill>
                    <a:srgbClr val="FFFFFF"/>
                  </a:solidFill>
                  <a:latin typeface="Museo Sans For Dell" panose="02000000000000000000" pitchFamily="2" charset="0"/>
                  <a:ea typeface="方正准圆简体" panose="03000509000000000000" pitchFamily="65" charset="-122"/>
                </a:rPr>
                <a:t>HDD</a:t>
              </a:r>
              <a:r>
                <a:rPr lang="zh-CN" altLang="en-US" sz="1575" b="1" dirty="0" smtClean="0">
                  <a:solidFill>
                    <a:srgbClr val="FFFFFF"/>
                  </a:solidFill>
                  <a:latin typeface="Museo Sans For Dell" panose="02000000000000000000" pitchFamily="2" charset="0"/>
                  <a:ea typeface="方正准圆简体" panose="03000509000000000000" pitchFamily="65" charset="-122"/>
                </a:rPr>
                <a:t>硬盘阵列</a:t>
              </a:r>
              <a:endParaRPr lang="en-US" sz="1575" b="1" dirty="0">
                <a:solidFill>
                  <a:srgbClr val="FFFFFF"/>
                </a:solidFill>
                <a:latin typeface="Museo Sans For Dell" panose="02000000000000000000" pitchFamily="2" charset="0"/>
                <a:ea typeface="方正准圆简体" panose="03000509000000000000" pitchFamily="65" charset="-122"/>
              </a:endParaRPr>
            </a:p>
          </p:txBody>
        </p:sp>
        <p:sp>
          <p:nvSpPr>
            <p:cNvPr id="30" name="Round Same Side Corner Rectangle 29"/>
            <p:cNvSpPr/>
            <p:nvPr/>
          </p:nvSpPr>
          <p:spPr>
            <a:xfrm flipH="1">
              <a:off x="6797037" y="2275799"/>
              <a:ext cx="1764792" cy="1543726"/>
            </a:xfrm>
            <a:prstGeom prst="round2SameRect">
              <a:avLst>
                <a:gd name="adj1" fmla="val 9026"/>
                <a:gd name="adj2" fmla="val 0"/>
              </a:avLst>
            </a:prstGeom>
            <a:solidFill>
              <a:schemeClr val="bg2">
                <a:lumMod val="20000"/>
                <a:lumOff val="80000"/>
              </a:schemeClr>
            </a:solidFill>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37" name="TextBox 36"/>
            <p:cNvSpPr txBox="1"/>
            <p:nvPr/>
          </p:nvSpPr>
          <p:spPr>
            <a:xfrm flipH="1">
              <a:off x="6827644" y="2497813"/>
              <a:ext cx="1703577" cy="767700"/>
            </a:xfrm>
            <a:prstGeom prst="rect">
              <a:avLst/>
            </a:prstGeom>
            <a:solidFill>
              <a:schemeClr val="bg2">
                <a:lumMod val="20000"/>
                <a:lumOff val="80000"/>
              </a:schemeClr>
            </a:solidFill>
          </p:spPr>
          <p:txBody>
            <a:bodyPr wrap="square" rtlCol="0">
              <a:spAutoFit/>
            </a:bodyPr>
            <a:lstStyle/>
            <a:p>
              <a:pPr algn="ctr">
                <a:lnSpc>
                  <a:spcPct val="90000"/>
                </a:lnSpc>
                <a:spcBef>
                  <a:spcPts val="75"/>
                </a:spcBef>
                <a:spcAft>
                  <a:spcPts val="75"/>
                </a:spcAft>
                <a:buClr>
                  <a:srgbClr val="0085C3"/>
                </a:buClr>
              </a:pPr>
              <a:r>
                <a:rPr lang="zh-CN" altLang="en-US" sz="1200" b="1" dirty="0" smtClean="0">
                  <a:solidFill>
                    <a:srgbClr val="000000"/>
                  </a:solidFill>
                  <a:latin typeface="Museo Sans For Dell" panose="02000000000000000000" pitchFamily="2" charset="0"/>
                  <a:ea typeface="方正准圆简体" panose="03000509000000000000" pitchFamily="65" charset="-122"/>
                </a:rPr>
                <a:t>用以满足大存储量需求的成本优化型解决方案</a:t>
              </a:r>
              <a:endParaRPr lang="en-US" sz="1200" b="1" dirty="0">
                <a:solidFill>
                  <a:srgbClr val="000000"/>
                </a:solidFill>
                <a:latin typeface="Museo Sans For Dell" panose="02000000000000000000" pitchFamily="2" charset="0"/>
                <a:ea typeface="方正准圆简体" panose="03000509000000000000" pitchFamily="65" charset="-122"/>
              </a:endParaRPr>
            </a:p>
          </p:txBody>
        </p:sp>
      </p:grpSp>
      <p:sp>
        <p:nvSpPr>
          <p:cNvPr id="33" name="Rounded Rectangle 32"/>
          <p:cNvSpPr/>
          <p:nvPr/>
        </p:nvSpPr>
        <p:spPr>
          <a:xfrm>
            <a:off x="348437" y="2643656"/>
            <a:ext cx="8169465" cy="1994246"/>
          </a:xfrm>
          <a:prstGeom prst="roundRect">
            <a:avLst>
              <a:gd name="adj" fmla="val 12381"/>
            </a:avLst>
          </a:prstGeom>
          <a:solidFill>
            <a:schemeClr val="accent1"/>
          </a:solidFill>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17" name="Rounded Rectangle 16"/>
          <p:cNvSpPr/>
          <p:nvPr/>
        </p:nvSpPr>
        <p:spPr>
          <a:xfrm>
            <a:off x="497038" y="2800817"/>
            <a:ext cx="7789948" cy="1689245"/>
          </a:xfrm>
          <a:prstGeom prst="roundRect">
            <a:avLst>
              <a:gd name="adj" fmla="val 8545"/>
            </a:avLst>
          </a:prstGeom>
          <a:solidFill>
            <a:schemeClr val="tx2"/>
          </a:solidFill>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10" name="TextBox 9"/>
          <p:cNvSpPr txBox="1"/>
          <p:nvPr/>
        </p:nvSpPr>
        <p:spPr>
          <a:xfrm>
            <a:off x="3391268" y="3298552"/>
            <a:ext cx="4697677" cy="827278"/>
          </a:xfrm>
          <a:prstGeom prst="rect">
            <a:avLst/>
          </a:prstGeom>
          <a:noFill/>
        </p:spPr>
        <p:txBody>
          <a:bodyPr wrap="square" rtlCol="0">
            <a:spAutoFit/>
          </a:bodyPr>
          <a:lstStyle/>
          <a:p>
            <a:pPr marL="171450" indent="-171450">
              <a:lnSpc>
                <a:spcPct val="90000"/>
              </a:lnSpc>
              <a:spcBef>
                <a:spcPts val="75"/>
              </a:spcBef>
              <a:spcAft>
                <a:spcPts val="75"/>
              </a:spcAft>
              <a:buClr>
                <a:srgbClr val="0085C3"/>
              </a:buClr>
              <a:buFont typeface="Arial" panose="020B0604020202020204" pitchFamily="34" charset="0"/>
              <a:buChar char="•"/>
            </a:pPr>
            <a:r>
              <a:rPr lang="en-US" sz="1275" b="1" dirty="0">
                <a:solidFill>
                  <a:srgbClr val="000000"/>
                </a:solidFill>
                <a:latin typeface="Museo Sans For Dell" panose="02000000000000000000" pitchFamily="2" charset="0"/>
                <a:ea typeface="方正准圆简体" panose="03000509000000000000" pitchFamily="65" charset="-122"/>
              </a:rPr>
              <a:t>(</a:t>
            </a:r>
            <a:r>
              <a:rPr lang="en-US" sz="1275" b="1" dirty="0" smtClean="0">
                <a:solidFill>
                  <a:srgbClr val="000000"/>
                </a:solidFill>
                <a:latin typeface="Museo Sans For Dell" panose="02000000000000000000" pitchFamily="2" charset="0"/>
                <a:ea typeface="方正准圆简体" panose="03000509000000000000" pitchFamily="65" charset="-122"/>
              </a:rPr>
              <a:t>6</a:t>
            </a:r>
            <a:r>
              <a:rPr lang="zh-CN" altLang="en-US" sz="1275" b="1" dirty="0" smtClean="0">
                <a:solidFill>
                  <a:srgbClr val="000000"/>
                </a:solidFill>
                <a:latin typeface="Museo Sans For Dell" panose="02000000000000000000" pitchFamily="2" charset="0"/>
                <a:ea typeface="方正准圆简体" panose="03000509000000000000" pitchFamily="65" charset="-122"/>
              </a:rPr>
              <a:t>个</a:t>
            </a:r>
            <a:r>
              <a:rPr lang="en-US" sz="1275" b="1" dirty="0" smtClean="0">
                <a:solidFill>
                  <a:srgbClr val="000000"/>
                </a:solidFill>
                <a:latin typeface="Museo Sans For Dell" panose="02000000000000000000" pitchFamily="2" charset="0"/>
                <a:ea typeface="方正准圆简体" panose="03000509000000000000" pitchFamily="65" charset="-122"/>
              </a:rPr>
              <a:t>)480GB</a:t>
            </a:r>
            <a:r>
              <a:rPr lang="zh-CN" altLang="en-US" sz="1275" b="1" dirty="0" smtClean="0">
                <a:solidFill>
                  <a:srgbClr val="000000"/>
                </a:solidFill>
                <a:latin typeface="Museo Sans For Dell" panose="02000000000000000000" pitchFamily="2" charset="0"/>
                <a:ea typeface="方正准圆简体" panose="03000509000000000000" pitchFamily="65" charset="-122"/>
              </a:rPr>
              <a:t>读密集型固态硬盘，总容量达到</a:t>
            </a:r>
            <a:r>
              <a:rPr lang="en-US" sz="1275" b="1" dirty="0" smtClean="0">
                <a:solidFill>
                  <a:srgbClr val="000000"/>
                </a:solidFill>
                <a:latin typeface="Museo Sans For Dell" panose="02000000000000000000" pitchFamily="2" charset="0"/>
                <a:ea typeface="方正准圆简体" panose="03000509000000000000" pitchFamily="65" charset="-122"/>
              </a:rPr>
              <a:t>2.8TB</a:t>
            </a:r>
            <a:endParaRPr lang="en-US" sz="1275" b="1" dirty="0">
              <a:solidFill>
                <a:srgbClr val="000000"/>
              </a:solidFill>
              <a:latin typeface="Museo Sans For Dell" panose="02000000000000000000" pitchFamily="2" charset="0"/>
              <a:ea typeface="方正准圆简体" panose="03000509000000000000" pitchFamily="65" charset="-122"/>
            </a:endParaRPr>
          </a:p>
          <a:p>
            <a:pPr marL="171450" indent="-171450">
              <a:lnSpc>
                <a:spcPct val="90000"/>
              </a:lnSpc>
              <a:spcBef>
                <a:spcPts val="675"/>
              </a:spcBef>
              <a:spcAft>
                <a:spcPts val="75"/>
              </a:spcAft>
              <a:buClr>
                <a:srgbClr val="0085C3"/>
              </a:buClr>
              <a:buFont typeface="Arial" panose="020B0604020202020204" pitchFamily="34" charset="0"/>
              <a:buChar char="•"/>
            </a:pPr>
            <a:r>
              <a:rPr lang="zh-CN" altLang="en-US" sz="1275" b="1" dirty="0" smtClean="0">
                <a:solidFill>
                  <a:srgbClr val="000000"/>
                </a:solidFill>
                <a:latin typeface="Museo Sans For Dell" panose="02000000000000000000" pitchFamily="2" charset="0"/>
                <a:ea typeface="方正准圆简体" panose="03000509000000000000" pitchFamily="65" charset="-122"/>
              </a:rPr>
              <a:t>相比</a:t>
            </a:r>
            <a:r>
              <a:rPr lang="en-US" sz="1275" b="1" dirty="0" smtClean="0">
                <a:solidFill>
                  <a:srgbClr val="000000"/>
                </a:solidFill>
                <a:latin typeface="Museo Sans For Dell" panose="02000000000000000000" pitchFamily="2" charset="0"/>
                <a:ea typeface="方正准圆简体" panose="03000509000000000000" pitchFamily="65" charset="-122"/>
              </a:rPr>
              <a:t>HDD</a:t>
            </a:r>
            <a:r>
              <a:rPr lang="zh-CN" altLang="en-US" sz="1275" b="1" dirty="0" smtClean="0">
                <a:solidFill>
                  <a:srgbClr val="000000"/>
                </a:solidFill>
                <a:latin typeface="Museo Sans For Dell" panose="02000000000000000000" pitchFamily="2" charset="0"/>
                <a:ea typeface="方正准圆简体" panose="03000509000000000000" pitchFamily="65" charset="-122"/>
              </a:rPr>
              <a:t>硬盘，显著提高了</a:t>
            </a:r>
            <a:r>
              <a:rPr lang="en-US" altLang="zh-CN" sz="1275" b="1" dirty="0" smtClean="0">
                <a:solidFill>
                  <a:srgbClr val="000000"/>
                </a:solidFill>
                <a:latin typeface="Museo Sans For Dell" panose="02000000000000000000" pitchFamily="2" charset="0"/>
                <a:ea typeface="方正准圆简体" panose="03000509000000000000" pitchFamily="65" charset="-122"/>
              </a:rPr>
              <a:t>IOPs</a:t>
            </a:r>
            <a:r>
              <a:rPr lang="zh-CN" altLang="en-US" sz="1275" b="1" dirty="0" smtClean="0">
                <a:solidFill>
                  <a:srgbClr val="000000"/>
                </a:solidFill>
                <a:latin typeface="Museo Sans For Dell" panose="02000000000000000000" pitchFamily="2" charset="0"/>
                <a:ea typeface="方正准圆简体" panose="03000509000000000000" pitchFamily="65" charset="-122"/>
              </a:rPr>
              <a:t>速度</a:t>
            </a:r>
            <a:endParaRPr lang="en-US" sz="1275" b="1" dirty="0">
              <a:solidFill>
                <a:srgbClr val="000000"/>
              </a:solidFill>
              <a:latin typeface="Museo Sans For Dell" panose="02000000000000000000" pitchFamily="2" charset="0"/>
              <a:ea typeface="方正准圆简体" panose="03000509000000000000" pitchFamily="65" charset="-122"/>
            </a:endParaRPr>
          </a:p>
          <a:p>
            <a:pPr marL="171450" indent="-171450">
              <a:lnSpc>
                <a:spcPct val="90000"/>
              </a:lnSpc>
              <a:spcBef>
                <a:spcPts val="675"/>
              </a:spcBef>
              <a:spcAft>
                <a:spcPts val="75"/>
              </a:spcAft>
              <a:buClr>
                <a:srgbClr val="0085C3"/>
              </a:buClr>
              <a:buFont typeface="Arial" panose="020B0604020202020204" pitchFamily="34" charset="0"/>
              <a:buChar char="•"/>
            </a:pPr>
            <a:r>
              <a:rPr lang="zh-CN" altLang="en-US" sz="1275" b="1" dirty="0" smtClean="0">
                <a:solidFill>
                  <a:srgbClr val="000000"/>
                </a:solidFill>
                <a:latin typeface="Museo Sans For Dell" panose="02000000000000000000" pitchFamily="2" charset="0"/>
                <a:ea typeface="方正准圆简体" panose="03000509000000000000" pitchFamily="65" charset="-122"/>
              </a:rPr>
              <a:t>灵活的扩展选项 </a:t>
            </a:r>
            <a:r>
              <a:rPr lang="en-US" sz="1275" b="1" dirty="0" smtClean="0">
                <a:solidFill>
                  <a:srgbClr val="000000"/>
                </a:solidFill>
                <a:latin typeface="Museo Sans For Dell" panose="02000000000000000000" pitchFamily="2" charset="0"/>
                <a:ea typeface="方正准圆简体" panose="03000509000000000000" pitchFamily="65" charset="-122"/>
              </a:rPr>
              <a:t>– </a:t>
            </a:r>
            <a:r>
              <a:rPr lang="zh-CN" altLang="en-US" sz="1275" b="1" dirty="0" smtClean="0">
                <a:solidFill>
                  <a:srgbClr val="000000"/>
                </a:solidFill>
                <a:latin typeface="Museo Sans For Dell" panose="02000000000000000000" pitchFamily="2" charset="0"/>
                <a:ea typeface="方正准圆简体" panose="03000509000000000000" pitchFamily="65" charset="-122"/>
              </a:rPr>
              <a:t>可扩展为</a:t>
            </a:r>
            <a:r>
              <a:rPr lang="zh-CN" altLang="en-US" sz="1275" b="1" u="sng" dirty="0" smtClean="0">
                <a:solidFill>
                  <a:srgbClr val="000000"/>
                </a:solidFill>
                <a:latin typeface="Museo Sans For Dell" panose="02000000000000000000" pitchFamily="2" charset="0"/>
                <a:ea typeface="方正准圆简体" panose="03000509000000000000" pitchFamily="65" charset="-122"/>
              </a:rPr>
              <a:t>闪存优化型</a:t>
            </a:r>
            <a:r>
              <a:rPr lang="zh-CN" altLang="en-US" sz="1275" b="1" dirty="0" smtClean="0">
                <a:solidFill>
                  <a:srgbClr val="000000"/>
                </a:solidFill>
                <a:latin typeface="Museo Sans For Dell" panose="02000000000000000000" pitchFamily="2" charset="0"/>
                <a:ea typeface="方正准圆简体" panose="03000509000000000000" pitchFamily="65" charset="-122"/>
              </a:rPr>
              <a:t>或</a:t>
            </a:r>
            <a:r>
              <a:rPr lang="zh-CN" altLang="en-US" sz="1275" b="1" u="sng" dirty="0" smtClean="0">
                <a:solidFill>
                  <a:srgbClr val="000000"/>
                </a:solidFill>
                <a:latin typeface="Museo Sans For Dell" panose="02000000000000000000" pitchFamily="2" charset="0"/>
                <a:ea typeface="方正准圆简体" panose="03000509000000000000" pitchFamily="65" charset="-122"/>
              </a:rPr>
              <a:t>混合式</a:t>
            </a:r>
            <a:r>
              <a:rPr lang="zh-CN" altLang="en-US" sz="1275" b="1" dirty="0" smtClean="0">
                <a:solidFill>
                  <a:srgbClr val="000000"/>
                </a:solidFill>
                <a:latin typeface="Museo Sans For Dell" panose="02000000000000000000" pitchFamily="2" charset="0"/>
                <a:ea typeface="方正准圆简体" panose="03000509000000000000" pitchFamily="65" charset="-122"/>
              </a:rPr>
              <a:t>解决方案</a:t>
            </a:r>
            <a:endParaRPr lang="en-US" sz="1275" b="1" dirty="0">
              <a:solidFill>
                <a:srgbClr val="000000"/>
              </a:solidFill>
              <a:latin typeface="Museo Sans For Dell" panose="02000000000000000000" pitchFamily="2" charset="0"/>
              <a:ea typeface="方正准圆简体" panose="03000509000000000000" pitchFamily="65" charset="-122"/>
            </a:endParaRP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r="4016"/>
          <a:stretch/>
        </p:blipFill>
        <p:spPr bwMode="gray">
          <a:xfrm>
            <a:off x="744916" y="3322539"/>
            <a:ext cx="2471218" cy="830620"/>
          </a:xfrm>
          <a:prstGeom prst="rect">
            <a:avLst/>
          </a:prstGeom>
          <a:effectLst>
            <a:outerShdw blurRad="50800" dist="38100" dir="2700000" algn="tl" rotWithShape="0">
              <a:prstClr val="black">
                <a:alpha val="40000"/>
              </a:prstClr>
            </a:outerShdw>
          </a:effectLst>
        </p:spPr>
      </p:pic>
      <p:sp>
        <p:nvSpPr>
          <p:cNvPr id="34" name="TextBox 33"/>
          <p:cNvSpPr txBox="1"/>
          <p:nvPr/>
        </p:nvSpPr>
        <p:spPr>
          <a:xfrm>
            <a:off x="1123704" y="2900577"/>
            <a:ext cx="6840640" cy="371946"/>
          </a:xfrm>
          <a:prstGeom prst="rect">
            <a:avLst/>
          </a:prstGeom>
          <a:noFill/>
        </p:spPr>
        <p:txBody>
          <a:bodyPr wrap="square" rtlCol="0">
            <a:spAutoFit/>
          </a:bodyPr>
          <a:lstStyle/>
          <a:p>
            <a:pPr algn="ctr">
              <a:lnSpc>
                <a:spcPct val="90000"/>
              </a:lnSpc>
              <a:spcBef>
                <a:spcPts val="75"/>
              </a:spcBef>
              <a:spcAft>
                <a:spcPts val="75"/>
              </a:spcAft>
              <a:buClr>
                <a:srgbClr val="0085C3"/>
              </a:buClr>
            </a:pPr>
            <a:r>
              <a:rPr lang="zh-CN" altLang="en-US" sz="1950" b="1" dirty="0" smtClean="0">
                <a:solidFill>
                  <a:srgbClr val="0085C3"/>
                </a:solidFill>
                <a:latin typeface="Museo Sans For Dell" panose="02000000000000000000" pitchFamily="2" charset="0"/>
                <a:ea typeface="方正准圆简体" panose="03000509000000000000" pitchFamily="65" charset="-122"/>
              </a:rPr>
              <a:t>业界价格最低的全闪存阵列！</a:t>
            </a:r>
            <a:r>
              <a:rPr lang="en-US" sz="1800" b="1" baseline="38000" dirty="0" smtClean="0">
                <a:solidFill>
                  <a:srgbClr val="000000">
                    <a:lumMod val="50000"/>
                    <a:lumOff val="50000"/>
                  </a:srgbClr>
                </a:solidFill>
                <a:latin typeface="Museo Sans For Dell" panose="02000000000000000000" pitchFamily="2" charset="0"/>
                <a:ea typeface="方正准圆简体" panose="03000509000000000000" pitchFamily="65" charset="-122"/>
              </a:rPr>
              <a:t>*</a:t>
            </a:r>
            <a:endParaRPr lang="en-US" sz="1800" b="1" baseline="38000" dirty="0">
              <a:solidFill>
                <a:srgbClr val="000000">
                  <a:lumMod val="50000"/>
                  <a:lumOff val="50000"/>
                </a:srgbClr>
              </a:solidFill>
              <a:latin typeface="Museo Sans For Dell" panose="02000000000000000000" pitchFamily="2" charset="0"/>
              <a:ea typeface="方正准圆简体" panose="03000509000000000000" pitchFamily="65" charset="-122"/>
            </a:endParaRPr>
          </a:p>
        </p:txBody>
      </p:sp>
      <p:sp>
        <p:nvSpPr>
          <p:cNvPr id="36" name="Rectangle 35"/>
          <p:cNvSpPr/>
          <p:nvPr/>
        </p:nvSpPr>
        <p:spPr>
          <a:xfrm>
            <a:off x="842667" y="3942340"/>
            <a:ext cx="2345806" cy="616579"/>
          </a:xfrm>
          <a:prstGeom prst="rect">
            <a:avLst/>
          </a:prstGeom>
        </p:spPr>
        <p:txBody>
          <a:bodyPr wrap="square">
            <a:spAutoFit/>
          </a:bodyPr>
          <a:lstStyle/>
          <a:p>
            <a:pPr algn="ctr">
              <a:lnSpc>
                <a:spcPct val="90000"/>
              </a:lnSpc>
              <a:spcBef>
                <a:spcPts val="75"/>
              </a:spcBef>
              <a:spcAft>
                <a:spcPts val="75"/>
              </a:spcAft>
              <a:buClr>
                <a:srgbClr val="0085C3"/>
              </a:buClr>
            </a:pPr>
            <a:r>
              <a:rPr lang="zh-CN" altLang="en-US" sz="2100" b="1" dirty="0" smtClean="0">
                <a:solidFill>
                  <a:srgbClr val="7AB800"/>
                </a:solidFill>
                <a:latin typeface="Museo Sans For Dell" panose="02000000000000000000" pitchFamily="2" charset="0"/>
                <a:ea typeface="方正准圆简体" panose="03000509000000000000" pitchFamily="65" charset="-122"/>
              </a:rPr>
              <a:t>零售价</a:t>
            </a:r>
            <a:r>
              <a:rPr lang="en-US" altLang="zh-CN" sz="2100" b="1" dirty="0" smtClean="0">
                <a:solidFill>
                  <a:srgbClr val="7AB800"/>
                </a:solidFill>
                <a:latin typeface="Museo Sans For Dell" panose="02000000000000000000" pitchFamily="2" charset="0"/>
                <a:ea typeface="方正准圆简体" panose="03000509000000000000" pitchFamily="65" charset="-122"/>
              </a:rPr>
              <a:t>2.5</a:t>
            </a:r>
            <a:r>
              <a:rPr lang="zh-CN" altLang="en-US" sz="2100" b="1" dirty="0" smtClean="0">
                <a:solidFill>
                  <a:srgbClr val="7AB800"/>
                </a:solidFill>
                <a:latin typeface="Museo Sans For Dell" panose="02000000000000000000" pitchFamily="2" charset="0"/>
                <a:ea typeface="方正准圆简体" panose="03000509000000000000" pitchFamily="65" charset="-122"/>
              </a:rPr>
              <a:t>万美元</a:t>
            </a:r>
            <a:r>
              <a:rPr lang="en-US" sz="1800" b="1" baseline="38000" dirty="0" smtClean="0">
                <a:solidFill>
                  <a:srgbClr val="000000">
                    <a:lumMod val="50000"/>
                    <a:lumOff val="50000"/>
                  </a:srgbClr>
                </a:solidFill>
                <a:latin typeface="Museo Sans For Dell" panose="02000000000000000000" pitchFamily="2" charset="0"/>
                <a:ea typeface="方正准圆简体" panose="03000509000000000000" pitchFamily="65" charset="-122"/>
              </a:rPr>
              <a:t>*</a:t>
            </a:r>
            <a:endParaRPr lang="en-US" sz="1800" b="1" baseline="38000" dirty="0">
              <a:solidFill>
                <a:srgbClr val="000000">
                  <a:lumMod val="50000"/>
                  <a:lumOff val="50000"/>
                </a:srgbClr>
              </a:solidFill>
              <a:latin typeface="Museo Sans For Dell" panose="02000000000000000000" pitchFamily="2" charset="0"/>
              <a:ea typeface="方正准圆简体" panose="03000509000000000000" pitchFamily="65" charset="-122"/>
            </a:endParaRPr>
          </a:p>
          <a:p>
            <a:pPr algn="ctr">
              <a:lnSpc>
                <a:spcPct val="90000"/>
              </a:lnSpc>
              <a:spcBef>
                <a:spcPts val="75"/>
              </a:spcBef>
              <a:spcAft>
                <a:spcPts val="75"/>
              </a:spcAft>
              <a:buClr>
                <a:srgbClr val="0085C3"/>
              </a:buClr>
            </a:pPr>
            <a:endParaRPr lang="en-US" sz="1500" b="1" dirty="0">
              <a:solidFill>
                <a:srgbClr val="7AB800"/>
              </a:solidFill>
              <a:latin typeface="Museo Sans For Dell" panose="02000000000000000000" pitchFamily="2" charset="0"/>
              <a:ea typeface="方正准圆简体" panose="03000509000000000000" pitchFamily="65" charset="-122"/>
            </a:endParaRPr>
          </a:p>
        </p:txBody>
      </p:sp>
      <p:sp>
        <p:nvSpPr>
          <p:cNvPr id="42" name="16-Point Star 41"/>
          <p:cNvSpPr/>
          <p:nvPr/>
        </p:nvSpPr>
        <p:spPr>
          <a:xfrm rot="20348935">
            <a:off x="592692" y="2724854"/>
            <a:ext cx="1055955" cy="490920"/>
          </a:xfrm>
          <a:prstGeom prst="star16">
            <a:avLst>
              <a:gd name="adj" fmla="val 38614"/>
            </a:avLst>
          </a:prstGeom>
          <a:solidFill>
            <a:schemeClr val="accent3"/>
          </a:solidFill>
          <a:effectLst>
            <a:outerShdw blurRad="50800" dist="38100" dir="2700000" algn="tl" rotWithShape="0">
              <a:prstClr val="black">
                <a:alpha val="40000"/>
              </a:prstClr>
            </a:outerShdw>
          </a:effectLst>
        </p:spPr>
        <p:txBody>
          <a:bodyPr wrap="square" lIns="0" tIns="0" rIns="0" bIns="0" rtlCol="0" anchor="ctr">
            <a:noAutofit/>
          </a:bodyPr>
          <a:lstStyle/>
          <a:p>
            <a:pPr algn="ctr">
              <a:lnSpc>
                <a:spcPct val="90000"/>
              </a:lnSpc>
              <a:spcBef>
                <a:spcPts val="75"/>
              </a:spcBef>
              <a:spcAft>
                <a:spcPts val="75"/>
              </a:spcAft>
            </a:pPr>
            <a:r>
              <a:rPr lang="zh-CN" altLang="en-US" sz="1350" b="1" dirty="0" smtClean="0">
                <a:solidFill>
                  <a:srgbClr val="FFFFFF"/>
                </a:solidFill>
                <a:latin typeface="Museo Sans For Dell" panose="02000000000000000000" pitchFamily="2" charset="0"/>
                <a:ea typeface="方正准圆简体" panose="03000509000000000000" pitchFamily="65" charset="-122"/>
              </a:rPr>
              <a:t>新</a:t>
            </a:r>
            <a:r>
              <a:rPr lang="en-US" sz="1350" b="1" dirty="0" smtClean="0">
                <a:solidFill>
                  <a:srgbClr val="FFFFFF"/>
                </a:solidFill>
                <a:latin typeface="Museo Sans For Dell" panose="02000000000000000000" pitchFamily="2" charset="0"/>
                <a:ea typeface="方正准圆简体" panose="03000509000000000000" pitchFamily="65" charset="-122"/>
              </a:rPr>
              <a:t>!</a:t>
            </a:r>
            <a:endParaRPr lang="en-US" sz="1350" b="1" dirty="0">
              <a:solidFill>
                <a:srgbClr val="FFFFFF"/>
              </a:solidFill>
              <a:latin typeface="Museo Sans For Dell" panose="02000000000000000000" pitchFamily="2" charset="0"/>
              <a:ea typeface="方正准圆简体" panose="03000509000000000000" pitchFamily="65" charset="-122"/>
            </a:endParaRPr>
          </a:p>
        </p:txBody>
      </p:sp>
      <p:sp>
        <p:nvSpPr>
          <p:cNvPr id="45" name="TextBox 44"/>
          <p:cNvSpPr txBox="1"/>
          <p:nvPr/>
        </p:nvSpPr>
        <p:spPr>
          <a:xfrm>
            <a:off x="723698" y="4619654"/>
            <a:ext cx="7144772" cy="279307"/>
          </a:xfrm>
          <a:prstGeom prst="rect">
            <a:avLst/>
          </a:prstGeom>
          <a:noFill/>
        </p:spPr>
        <p:txBody>
          <a:bodyPr wrap="square" rtlCol="0">
            <a:spAutoFit/>
          </a:bodyPr>
          <a:lstStyle/>
          <a:p>
            <a:pPr marL="85725" indent="-85725">
              <a:lnSpc>
                <a:spcPct val="90000"/>
              </a:lnSpc>
              <a:spcBef>
                <a:spcPts val="75"/>
              </a:spcBef>
              <a:spcAft>
                <a:spcPts val="75"/>
              </a:spcAft>
              <a:buClr>
                <a:srgbClr val="0085C3"/>
              </a:buClr>
            </a:pPr>
            <a:r>
              <a:rPr lang="en-US" sz="675" dirty="0">
                <a:solidFill>
                  <a:srgbClr val="000000"/>
                </a:solidFill>
                <a:latin typeface="Museo Sans For Dell" panose="02000000000000000000" pitchFamily="2" charset="0"/>
                <a:ea typeface="方正准圆简体" panose="03000509000000000000" pitchFamily="65" charset="-122"/>
              </a:rPr>
              <a:t>* 	$</a:t>
            </a:r>
            <a:r>
              <a:rPr lang="en-US" sz="675" dirty="0" smtClean="0">
                <a:solidFill>
                  <a:srgbClr val="000000"/>
                </a:solidFill>
                <a:latin typeface="Museo Sans For Dell" panose="02000000000000000000" pitchFamily="2" charset="0"/>
                <a:ea typeface="方正准圆简体" panose="03000509000000000000" pitchFamily="65" charset="-122"/>
              </a:rPr>
              <a:t>25,000</a:t>
            </a:r>
            <a:r>
              <a:rPr lang="zh-CN" altLang="en-US" sz="675" dirty="0" smtClean="0">
                <a:solidFill>
                  <a:srgbClr val="000000"/>
                </a:solidFill>
                <a:latin typeface="Museo Sans For Dell" panose="02000000000000000000" pitchFamily="2" charset="0"/>
                <a:ea typeface="方正准圆简体" panose="03000509000000000000" pitchFamily="65" charset="-122"/>
              </a:rPr>
              <a:t>是</a:t>
            </a:r>
            <a:r>
              <a:rPr lang="zh-CN" altLang="en-US" sz="675" smtClean="0">
                <a:solidFill>
                  <a:srgbClr val="000000"/>
                </a:solidFill>
                <a:latin typeface="Museo Sans For Dell" panose="02000000000000000000" pitchFamily="2" charset="0"/>
                <a:ea typeface="方正准圆简体" panose="03000509000000000000" pitchFamily="65" charset="-122"/>
              </a:rPr>
              <a:t>广告上的</a:t>
            </a:r>
            <a:r>
              <a:rPr lang="zh-CN" altLang="en-US" sz="675" dirty="0" smtClean="0">
                <a:solidFill>
                  <a:srgbClr val="000000"/>
                </a:solidFill>
                <a:latin typeface="Museo Sans For Dell" panose="02000000000000000000" pitchFamily="2" charset="0"/>
                <a:ea typeface="方正准圆简体" panose="03000509000000000000" pitchFamily="65" charset="-122"/>
              </a:rPr>
              <a:t>美国零售价格。上述比较基于的是</a:t>
            </a:r>
            <a:r>
              <a:rPr lang="en-US" altLang="zh-CN" sz="675" dirty="0" smtClean="0">
                <a:solidFill>
                  <a:srgbClr val="000000"/>
                </a:solidFill>
                <a:latin typeface="Museo Sans For Dell" panose="02000000000000000000" pitchFamily="2" charset="0"/>
                <a:ea typeface="方正准圆简体" panose="03000509000000000000" pitchFamily="65" charset="-122"/>
              </a:rPr>
              <a:t>2014</a:t>
            </a:r>
            <a:r>
              <a:rPr lang="zh-CN" altLang="en-US" sz="675" dirty="0" smtClean="0">
                <a:solidFill>
                  <a:srgbClr val="000000"/>
                </a:solidFill>
                <a:latin typeface="Museo Sans For Dell" panose="02000000000000000000" pitchFamily="2" charset="0"/>
                <a:ea typeface="方正准圆简体" panose="03000509000000000000" pitchFamily="65" charset="-122"/>
              </a:rPr>
              <a:t>年</a:t>
            </a:r>
            <a:r>
              <a:rPr lang="en-US" altLang="zh-CN" sz="675" dirty="0" smtClean="0">
                <a:solidFill>
                  <a:srgbClr val="000000"/>
                </a:solidFill>
                <a:latin typeface="Museo Sans For Dell" panose="02000000000000000000" pitchFamily="2" charset="0"/>
                <a:ea typeface="方正准圆简体" panose="03000509000000000000" pitchFamily="65" charset="-122"/>
              </a:rPr>
              <a:t>10</a:t>
            </a:r>
            <a:r>
              <a:rPr lang="zh-CN" altLang="en-US" sz="675" dirty="0" smtClean="0">
                <a:solidFill>
                  <a:srgbClr val="000000"/>
                </a:solidFill>
                <a:latin typeface="Museo Sans For Dell" panose="02000000000000000000" pitchFamily="2" charset="0"/>
                <a:ea typeface="方正准圆简体" panose="03000509000000000000" pitchFamily="65" charset="-122"/>
              </a:rPr>
              <a:t>月戴尔内部对超过</a:t>
            </a:r>
            <a:r>
              <a:rPr lang="en-US" altLang="zh-CN" sz="675" dirty="0" smtClean="0">
                <a:solidFill>
                  <a:srgbClr val="000000"/>
                </a:solidFill>
                <a:latin typeface="Museo Sans For Dell" panose="02000000000000000000" pitchFamily="2" charset="0"/>
                <a:ea typeface="方正准圆简体" panose="03000509000000000000" pitchFamily="65" charset="-122"/>
              </a:rPr>
              <a:t>1TB</a:t>
            </a:r>
            <a:r>
              <a:rPr lang="zh-CN" altLang="en-US" sz="675" dirty="0" smtClean="0">
                <a:solidFill>
                  <a:srgbClr val="000000"/>
                </a:solidFill>
                <a:latin typeface="Museo Sans For Dell" panose="02000000000000000000" pitchFamily="2" charset="0"/>
                <a:ea typeface="方正准圆简体" panose="03000509000000000000" pitchFamily="65" charset="-122"/>
              </a:rPr>
              <a:t>容量中端阵列的美国定价和典型美国折扣价的分析，其中包括支持成本。广告编号：</a:t>
            </a:r>
            <a:r>
              <a:rPr lang="en-US" sz="675" dirty="0" smtClean="0">
                <a:solidFill>
                  <a:srgbClr val="444444"/>
                </a:solidFill>
                <a:latin typeface="Museo Sans For Dell" panose="02000000000000000000" pitchFamily="2" charset="0"/>
                <a:ea typeface="方正准圆简体" panose="03000509000000000000" pitchFamily="65" charset="-122"/>
              </a:rPr>
              <a:t> </a:t>
            </a:r>
            <a:r>
              <a:rPr lang="en-US" sz="675" dirty="0">
                <a:solidFill>
                  <a:srgbClr val="444444"/>
                </a:solidFill>
                <a:latin typeface="Museo Sans For Dell" panose="02000000000000000000" pitchFamily="2" charset="0"/>
                <a:ea typeface="方正准圆简体" panose="03000509000000000000" pitchFamily="65" charset="-122"/>
              </a:rPr>
              <a:t>A14000615</a:t>
            </a:r>
          </a:p>
        </p:txBody>
      </p:sp>
    </p:spTree>
    <p:extLst>
      <p:ext uri="{BB962C8B-B14F-4D97-AF65-F5344CB8AC3E}">
        <p14:creationId xmlns:p14="http://schemas.microsoft.com/office/powerpoint/2010/main" val="1244079662"/>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6" name="Group 435"/>
          <p:cNvGrpSpPr/>
          <p:nvPr/>
        </p:nvGrpSpPr>
        <p:grpSpPr>
          <a:xfrm>
            <a:off x="1420855" y="688684"/>
            <a:ext cx="6224546" cy="2420806"/>
            <a:chOff x="359184" y="880533"/>
            <a:chExt cx="8101718" cy="3227741"/>
          </a:xfrm>
        </p:grpSpPr>
        <p:sp>
          <p:nvSpPr>
            <p:cNvPr id="75" name="Rectangle 74"/>
            <p:cNvSpPr/>
            <p:nvPr/>
          </p:nvSpPr>
          <p:spPr>
            <a:xfrm>
              <a:off x="359184" y="880533"/>
              <a:ext cx="8101718" cy="493221"/>
            </a:xfrm>
            <a:prstGeom prst="rect">
              <a:avLst/>
            </a:prstGeom>
            <a:solidFill>
              <a:schemeClr val="tx1"/>
            </a:solidFill>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cxnSp>
          <p:nvCxnSpPr>
            <p:cNvPr id="14" name="Straight Connector 13"/>
            <p:cNvCxnSpPr/>
            <p:nvPr/>
          </p:nvCxnSpPr>
          <p:spPr>
            <a:xfrm>
              <a:off x="359184" y="4108274"/>
              <a:ext cx="81017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359184" y="2617348"/>
              <a:ext cx="8062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itle 2"/>
          <p:cNvSpPr>
            <a:spLocks noGrp="1"/>
          </p:cNvSpPr>
          <p:nvPr>
            <p:ph type="title"/>
          </p:nvPr>
        </p:nvSpPr>
        <p:spPr/>
        <p:txBody>
          <a:bodyPr>
            <a:normAutofit/>
          </a:bodyPr>
          <a:lstStyle/>
          <a:p>
            <a:r>
              <a:rPr lang="zh-CN" altLang="en-US" smtClean="0">
                <a:ea typeface="方正准圆简体" panose="03000509000000000000" pitchFamily="65" charset="-122"/>
              </a:rPr>
              <a:t>全新的</a:t>
            </a:r>
            <a:r>
              <a:rPr lang="en-US" smtClean="0">
                <a:ea typeface="方正准圆简体" panose="03000509000000000000" pitchFamily="65" charset="-122"/>
              </a:rPr>
              <a:t>$25K </a:t>
            </a:r>
            <a:r>
              <a:rPr lang="zh-CN" altLang="en-US" smtClean="0">
                <a:ea typeface="方正准圆简体" panose="03000509000000000000" pitchFamily="65" charset="-122"/>
              </a:rPr>
              <a:t>全闪存阵列让您保持选择的自由</a:t>
            </a:r>
            <a:endParaRPr lang="en-US" dirty="0">
              <a:ea typeface="方正准圆简体" panose="03000509000000000000" pitchFamily="65" charset="-122"/>
            </a:endParaRPr>
          </a:p>
        </p:txBody>
      </p:sp>
      <p:cxnSp>
        <p:nvCxnSpPr>
          <p:cNvPr id="318" name="Straight Connector 317"/>
          <p:cNvCxnSpPr/>
          <p:nvPr/>
        </p:nvCxnSpPr>
        <p:spPr>
          <a:xfrm rot="16200000">
            <a:off x="2393129" y="2416180"/>
            <a:ext cx="3429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86493" y="735141"/>
            <a:ext cx="2584046" cy="300082"/>
          </a:xfrm>
          <a:prstGeom prst="rect">
            <a:avLst/>
          </a:prstGeom>
          <a:noFill/>
        </p:spPr>
        <p:txBody>
          <a:bodyPr wrap="square" rtlCol="0">
            <a:spAutoFit/>
          </a:bodyPr>
          <a:lstStyle/>
          <a:p>
            <a:pPr algn="ctr">
              <a:lnSpc>
                <a:spcPct val="90000"/>
              </a:lnSpc>
              <a:spcBef>
                <a:spcPts val="75"/>
              </a:spcBef>
              <a:spcAft>
                <a:spcPts val="75"/>
              </a:spcAft>
              <a:buClr>
                <a:srgbClr val="0085C3"/>
              </a:buClr>
            </a:pPr>
            <a:r>
              <a:rPr lang="en-US" sz="1500" b="1" dirty="0">
                <a:solidFill>
                  <a:srgbClr val="FFFFFF"/>
                </a:solidFill>
                <a:latin typeface="Museo Sans For Dell" panose="02000000000000000000" pitchFamily="2" charset="0"/>
                <a:ea typeface="方正准圆简体" panose="03000509000000000000" pitchFamily="65" charset="-122"/>
              </a:rPr>
              <a:t>Entry-Level Flash</a:t>
            </a:r>
          </a:p>
        </p:txBody>
      </p:sp>
      <p:sp>
        <p:nvSpPr>
          <p:cNvPr id="319" name="TextBox 318"/>
          <p:cNvSpPr txBox="1"/>
          <p:nvPr/>
        </p:nvSpPr>
        <p:spPr>
          <a:xfrm>
            <a:off x="5188547" y="735142"/>
            <a:ext cx="2014705" cy="300082"/>
          </a:xfrm>
          <a:prstGeom prst="rect">
            <a:avLst/>
          </a:prstGeom>
          <a:noFill/>
        </p:spPr>
        <p:txBody>
          <a:bodyPr wrap="square" rtlCol="0">
            <a:spAutoFit/>
          </a:bodyPr>
          <a:lstStyle/>
          <a:p>
            <a:pPr algn="ctr">
              <a:lnSpc>
                <a:spcPct val="90000"/>
              </a:lnSpc>
              <a:spcBef>
                <a:spcPts val="75"/>
              </a:spcBef>
              <a:spcAft>
                <a:spcPts val="75"/>
              </a:spcAft>
              <a:buClr>
                <a:srgbClr val="0085C3"/>
              </a:buClr>
            </a:pPr>
            <a:r>
              <a:rPr lang="en-US" sz="1500" b="1" dirty="0">
                <a:solidFill>
                  <a:srgbClr val="FFFFFF"/>
                </a:solidFill>
                <a:latin typeface="Museo Sans For Dell" panose="02000000000000000000" pitchFamily="2" charset="0"/>
                <a:ea typeface="方正准圆简体" panose="03000509000000000000" pitchFamily="65" charset="-122"/>
              </a:rPr>
              <a:t>Flash-Optimized</a:t>
            </a:r>
          </a:p>
        </p:txBody>
      </p:sp>
      <p:sp>
        <p:nvSpPr>
          <p:cNvPr id="320" name="TextBox 319"/>
          <p:cNvSpPr txBox="1"/>
          <p:nvPr/>
        </p:nvSpPr>
        <p:spPr>
          <a:xfrm>
            <a:off x="595403" y="914012"/>
            <a:ext cx="761747" cy="300082"/>
          </a:xfrm>
          <a:prstGeom prst="rect">
            <a:avLst/>
          </a:prstGeom>
          <a:noFill/>
        </p:spPr>
        <p:txBody>
          <a:bodyPr wrap="none" rtlCol="0">
            <a:spAutoFit/>
          </a:bodyPr>
          <a:lstStyle/>
          <a:p>
            <a:pPr algn="ctr">
              <a:lnSpc>
                <a:spcPct val="90000"/>
              </a:lnSpc>
              <a:spcBef>
                <a:spcPts val="75"/>
              </a:spcBef>
              <a:spcAft>
                <a:spcPts val="75"/>
              </a:spcAft>
              <a:buClr>
                <a:srgbClr val="0085C3"/>
              </a:buClr>
            </a:pPr>
            <a:r>
              <a:rPr lang="zh-CN" altLang="en-US" sz="1500" b="1" smtClean="0">
                <a:solidFill>
                  <a:srgbClr val="000000"/>
                </a:solidFill>
                <a:latin typeface="Museo Sans For Dell" panose="02000000000000000000" pitchFamily="2" charset="0"/>
                <a:ea typeface="方正准圆简体" panose="03000509000000000000" pitchFamily="65" charset="-122"/>
              </a:rPr>
              <a:t>全闪存</a:t>
            </a:r>
            <a:endParaRPr lang="en-US" sz="1500" b="1" dirty="0">
              <a:solidFill>
                <a:srgbClr val="000000"/>
              </a:solidFill>
              <a:latin typeface="Museo Sans For Dell" panose="02000000000000000000" pitchFamily="2" charset="0"/>
              <a:ea typeface="方正准圆简体" panose="03000509000000000000" pitchFamily="65" charset="-122"/>
            </a:endParaRPr>
          </a:p>
        </p:txBody>
      </p:sp>
      <p:sp>
        <p:nvSpPr>
          <p:cNvPr id="324" name="TextBox 323"/>
          <p:cNvSpPr txBox="1"/>
          <p:nvPr/>
        </p:nvSpPr>
        <p:spPr>
          <a:xfrm>
            <a:off x="394518" y="1880139"/>
            <a:ext cx="1163516" cy="300082"/>
          </a:xfrm>
          <a:prstGeom prst="rect">
            <a:avLst/>
          </a:prstGeom>
          <a:noFill/>
        </p:spPr>
        <p:txBody>
          <a:bodyPr wrap="square" rtlCol="0">
            <a:spAutoFit/>
          </a:bodyPr>
          <a:lstStyle/>
          <a:p>
            <a:pPr algn="ctr">
              <a:lnSpc>
                <a:spcPct val="90000"/>
              </a:lnSpc>
              <a:spcBef>
                <a:spcPts val="75"/>
              </a:spcBef>
              <a:spcAft>
                <a:spcPts val="75"/>
              </a:spcAft>
              <a:buClr>
                <a:srgbClr val="0085C3"/>
              </a:buClr>
            </a:pPr>
            <a:r>
              <a:rPr lang="zh-CN" altLang="en-US" sz="1500" b="1" smtClean="0">
                <a:solidFill>
                  <a:srgbClr val="000000"/>
                </a:solidFill>
                <a:latin typeface="Museo Sans For Dell" panose="02000000000000000000" pitchFamily="2" charset="0"/>
                <a:ea typeface="方正准圆简体" panose="03000509000000000000" pitchFamily="65" charset="-122"/>
              </a:rPr>
              <a:t>全闪存</a:t>
            </a:r>
            <a:endParaRPr lang="en-US" sz="1500" b="1" dirty="0">
              <a:solidFill>
                <a:srgbClr val="000000"/>
              </a:solidFill>
              <a:latin typeface="Museo Sans For Dell" panose="02000000000000000000" pitchFamily="2" charset="0"/>
              <a:ea typeface="方正准圆简体" panose="03000509000000000000" pitchFamily="65" charset="-122"/>
            </a:endParaRPr>
          </a:p>
        </p:txBody>
      </p:sp>
      <p:sp>
        <p:nvSpPr>
          <p:cNvPr id="325" name="TextBox 324"/>
          <p:cNvSpPr txBox="1"/>
          <p:nvPr/>
        </p:nvSpPr>
        <p:spPr>
          <a:xfrm>
            <a:off x="333662" y="3005306"/>
            <a:ext cx="1285226" cy="300082"/>
          </a:xfrm>
          <a:prstGeom prst="rect">
            <a:avLst/>
          </a:prstGeom>
          <a:noFill/>
        </p:spPr>
        <p:txBody>
          <a:bodyPr wrap="square" rtlCol="0">
            <a:spAutoFit/>
          </a:bodyPr>
          <a:lstStyle/>
          <a:p>
            <a:pPr algn="ctr">
              <a:lnSpc>
                <a:spcPct val="90000"/>
              </a:lnSpc>
              <a:spcBef>
                <a:spcPts val="75"/>
              </a:spcBef>
              <a:spcAft>
                <a:spcPts val="75"/>
              </a:spcAft>
              <a:buClr>
                <a:srgbClr val="0085C3"/>
              </a:buClr>
            </a:pPr>
            <a:r>
              <a:rPr lang="zh-CN" altLang="en-US" sz="1500" b="1" smtClean="0">
                <a:solidFill>
                  <a:srgbClr val="000000"/>
                </a:solidFill>
                <a:latin typeface="Museo Sans For Dell" panose="02000000000000000000" pitchFamily="2" charset="0"/>
                <a:ea typeface="方正准圆简体" panose="03000509000000000000" pitchFamily="65" charset="-122"/>
              </a:rPr>
              <a:t>混合式存储</a:t>
            </a:r>
            <a:endParaRPr lang="en-US" sz="1500" b="1" dirty="0">
              <a:solidFill>
                <a:srgbClr val="000000"/>
              </a:solidFill>
              <a:latin typeface="Museo Sans For Dell" panose="02000000000000000000" pitchFamily="2" charset="0"/>
              <a:ea typeface="方正准圆简体" panose="03000509000000000000" pitchFamily="65" charset="-122"/>
            </a:endParaRPr>
          </a:p>
        </p:txBody>
      </p:sp>
      <p:grpSp>
        <p:nvGrpSpPr>
          <p:cNvPr id="68" name="Group 67"/>
          <p:cNvGrpSpPr/>
          <p:nvPr/>
        </p:nvGrpSpPr>
        <p:grpSpPr>
          <a:xfrm>
            <a:off x="3543114" y="4368014"/>
            <a:ext cx="2908842" cy="708623"/>
            <a:chOff x="4418813" y="6317201"/>
            <a:chExt cx="3878454" cy="944832"/>
          </a:xfrm>
        </p:grpSpPr>
        <p:pic>
          <p:nvPicPr>
            <p:cNvPr id="1289" name="Picture 12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2798" y="6318988"/>
              <a:ext cx="365760" cy="365760"/>
            </a:xfrm>
            <a:prstGeom prst="rect">
              <a:avLst/>
            </a:prstGeom>
          </p:spPr>
        </p:pic>
        <p:sp>
          <p:nvSpPr>
            <p:cNvPr id="13" name="TextBox 12"/>
            <p:cNvSpPr txBox="1"/>
            <p:nvPr/>
          </p:nvSpPr>
          <p:spPr>
            <a:xfrm>
              <a:off x="5960395" y="6363324"/>
              <a:ext cx="961485" cy="704809"/>
            </a:xfrm>
            <a:prstGeom prst="rect">
              <a:avLst/>
            </a:prstGeom>
            <a:noFill/>
          </p:spPr>
          <p:txBody>
            <a:bodyPr wrap="square" rtlCol="0">
              <a:spAutoFit/>
            </a:bodyPr>
            <a:lstStyle/>
            <a:p>
              <a:pPr>
                <a:lnSpc>
                  <a:spcPct val="90000"/>
                </a:lnSpc>
                <a:spcBef>
                  <a:spcPts val="75"/>
                </a:spcBef>
                <a:spcAft>
                  <a:spcPts val="75"/>
                </a:spcAft>
                <a:buClr>
                  <a:srgbClr val="0085C3"/>
                </a:buClr>
              </a:pPr>
              <a:r>
                <a:rPr lang="en-US" sz="1050" b="1">
                  <a:solidFill>
                    <a:srgbClr val="000000"/>
                  </a:solidFill>
                  <a:latin typeface="Museo Sans For Dell" panose="02000000000000000000" pitchFamily="2" charset="0"/>
                  <a:ea typeface="方正准圆简体" panose="03000509000000000000" pitchFamily="65" charset="-122"/>
                </a:rPr>
                <a:t>= </a:t>
              </a:r>
              <a:r>
                <a:rPr lang="zh-CN" altLang="en-US" sz="1050" b="1" smtClean="0">
                  <a:solidFill>
                    <a:srgbClr val="000000"/>
                  </a:solidFill>
                  <a:latin typeface="Museo Sans For Dell" panose="02000000000000000000" pitchFamily="2" charset="0"/>
                  <a:ea typeface="方正准圆简体" panose="03000509000000000000" pitchFamily="65" charset="-122"/>
                </a:rPr>
                <a:t>读取密集型固态硬盘</a:t>
              </a:r>
              <a:endParaRPr lang="en-US" sz="1050" b="1" dirty="0">
                <a:solidFill>
                  <a:srgbClr val="000000"/>
                </a:solidFill>
                <a:latin typeface="Museo Sans For Dell" panose="02000000000000000000" pitchFamily="2" charset="0"/>
                <a:ea typeface="方正准圆简体" panose="03000509000000000000" pitchFamily="65" charset="-122"/>
              </a:endParaRPr>
            </a:p>
          </p:txBody>
        </p:sp>
        <p:pic>
          <p:nvPicPr>
            <p:cNvPr id="1290" name="Picture 128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813" y="6318988"/>
              <a:ext cx="365760" cy="365760"/>
            </a:xfrm>
            <a:prstGeom prst="rect">
              <a:avLst/>
            </a:prstGeom>
          </p:spPr>
        </p:pic>
        <p:sp>
          <p:nvSpPr>
            <p:cNvPr id="867" name="TextBox 866"/>
            <p:cNvSpPr txBox="1"/>
            <p:nvPr/>
          </p:nvSpPr>
          <p:spPr>
            <a:xfrm>
              <a:off x="4706412" y="6363324"/>
              <a:ext cx="928960" cy="898709"/>
            </a:xfrm>
            <a:prstGeom prst="rect">
              <a:avLst/>
            </a:prstGeom>
            <a:noFill/>
          </p:spPr>
          <p:txBody>
            <a:bodyPr wrap="square" rtlCol="0">
              <a:spAutoFit/>
            </a:bodyPr>
            <a:lstStyle/>
            <a:p>
              <a:pPr>
                <a:lnSpc>
                  <a:spcPct val="90000"/>
                </a:lnSpc>
                <a:spcBef>
                  <a:spcPts val="75"/>
                </a:spcBef>
                <a:spcAft>
                  <a:spcPts val="75"/>
                </a:spcAft>
                <a:buClr>
                  <a:srgbClr val="0085C3"/>
                </a:buClr>
              </a:pPr>
              <a:r>
                <a:rPr lang="en-US" sz="1050" b="1">
                  <a:solidFill>
                    <a:srgbClr val="000000"/>
                  </a:solidFill>
                  <a:latin typeface="Museo Sans For Dell" panose="02000000000000000000" pitchFamily="2" charset="0"/>
                  <a:ea typeface="方正准圆简体" panose="03000509000000000000" pitchFamily="65" charset="-122"/>
                </a:rPr>
                <a:t>= </a:t>
              </a:r>
              <a:r>
                <a:rPr lang="zh-CN" altLang="en-US" sz="1050" b="1" smtClean="0">
                  <a:solidFill>
                    <a:srgbClr val="000000"/>
                  </a:solidFill>
                  <a:latin typeface="Museo Sans For Dell" panose="02000000000000000000" pitchFamily="2" charset="0"/>
                  <a:ea typeface="方正准圆简体" panose="03000509000000000000" pitchFamily="65" charset="-122"/>
                </a:rPr>
                <a:t>写入密集型固态硬盘</a:t>
              </a:r>
              <a:endParaRPr lang="en-US" sz="1050" b="1" dirty="0">
                <a:solidFill>
                  <a:srgbClr val="000000"/>
                </a:solidFill>
                <a:latin typeface="Museo Sans For Dell" panose="02000000000000000000" pitchFamily="2" charset="0"/>
                <a:ea typeface="方正准圆简体" panose="03000509000000000000" pitchFamily="65" charset="-122"/>
              </a:endParaRPr>
            </a:p>
          </p:txBody>
        </p:sp>
        <p:pic>
          <p:nvPicPr>
            <p:cNvPr id="323" name="Picture 322" descr="Dell_iconography_10_2012_p1-23.png"/>
            <p:cNvPicPr>
              <a:picLocks noChangeAspect="1"/>
            </p:cNvPicPr>
            <p:nvPr/>
          </p:nvPicPr>
          <p:blipFill>
            <a:blip r:embed="rId5"/>
            <a:stretch>
              <a:fillRect/>
            </a:stretch>
          </p:blipFill>
          <p:spPr>
            <a:xfrm>
              <a:off x="6862758" y="6317201"/>
              <a:ext cx="378479" cy="378479"/>
            </a:xfrm>
            <a:prstGeom prst="rect">
              <a:avLst/>
            </a:prstGeom>
          </p:spPr>
        </p:pic>
        <p:sp>
          <p:nvSpPr>
            <p:cNvPr id="868" name="TextBox 867"/>
            <p:cNvSpPr txBox="1"/>
            <p:nvPr/>
          </p:nvSpPr>
          <p:spPr>
            <a:xfrm>
              <a:off x="7172599" y="6368946"/>
              <a:ext cx="1124668" cy="317010"/>
            </a:xfrm>
            <a:prstGeom prst="rect">
              <a:avLst/>
            </a:prstGeom>
            <a:noFill/>
          </p:spPr>
          <p:txBody>
            <a:bodyPr wrap="none" rtlCol="0">
              <a:spAutoFit/>
            </a:bodyPr>
            <a:lstStyle/>
            <a:p>
              <a:pPr>
                <a:lnSpc>
                  <a:spcPct val="90000"/>
                </a:lnSpc>
                <a:spcBef>
                  <a:spcPts val="75"/>
                </a:spcBef>
                <a:spcAft>
                  <a:spcPts val="75"/>
                </a:spcAft>
                <a:buClr>
                  <a:srgbClr val="0085C3"/>
                </a:buClr>
              </a:pPr>
              <a:r>
                <a:rPr lang="en-US" sz="1050" b="1">
                  <a:solidFill>
                    <a:srgbClr val="000000"/>
                  </a:solidFill>
                  <a:latin typeface="Museo Sans For Dell" panose="02000000000000000000" pitchFamily="2" charset="0"/>
                  <a:ea typeface="方正准圆简体" panose="03000509000000000000" pitchFamily="65" charset="-122"/>
                </a:rPr>
                <a:t>= </a:t>
              </a:r>
              <a:r>
                <a:rPr lang="zh-CN" altLang="en-US" sz="1050" b="1" smtClean="0">
                  <a:solidFill>
                    <a:srgbClr val="000000"/>
                  </a:solidFill>
                  <a:latin typeface="Museo Sans For Dell" panose="02000000000000000000" pitchFamily="2" charset="0"/>
                  <a:ea typeface="方正准圆简体" panose="03000509000000000000" pitchFamily="65" charset="-122"/>
                </a:rPr>
                <a:t>传统硬盘</a:t>
              </a:r>
              <a:endParaRPr lang="en-US" sz="1050" b="1" dirty="0">
                <a:solidFill>
                  <a:srgbClr val="000000"/>
                </a:solidFill>
                <a:latin typeface="Museo Sans For Dell" panose="02000000000000000000" pitchFamily="2" charset="0"/>
                <a:ea typeface="方正准圆简体" panose="03000509000000000000" pitchFamily="65" charset="-122"/>
              </a:endParaRPr>
            </a:p>
          </p:txBody>
        </p:sp>
      </p:grpSp>
      <p:sp>
        <p:nvSpPr>
          <p:cNvPr id="438" name="Rectangle 437"/>
          <p:cNvSpPr/>
          <p:nvPr/>
        </p:nvSpPr>
        <p:spPr>
          <a:xfrm>
            <a:off x="422276" y="1183547"/>
            <a:ext cx="1107996" cy="258532"/>
          </a:xfrm>
          <a:prstGeom prst="rect">
            <a:avLst/>
          </a:prstGeom>
        </p:spPr>
        <p:txBody>
          <a:bodyPr wrap="none">
            <a:spAutoFit/>
          </a:bodyPr>
          <a:lstStyle/>
          <a:p>
            <a:pPr algn="ctr">
              <a:lnSpc>
                <a:spcPct val="90000"/>
              </a:lnSpc>
              <a:spcBef>
                <a:spcPts val="75"/>
              </a:spcBef>
              <a:spcAft>
                <a:spcPts val="75"/>
              </a:spcAft>
              <a:buClr>
                <a:srgbClr val="0085C3"/>
              </a:buClr>
            </a:pPr>
            <a:r>
              <a:rPr lang="zh-CN" altLang="en-US" sz="1200" b="1" i="1" smtClean="0">
                <a:solidFill>
                  <a:srgbClr val="6E2585"/>
                </a:solidFill>
                <a:latin typeface="Museo Sans For Dell" panose="02000000000000000000" pitchFamily="2" charset="0"/>
                <a:ea typeface="方正准圆简体" panose="03000509000000000000" pitchFamily="65" charset="-122"/>
              </a:rPr>
              <a:t>从小规模起步</a:t>
            </a:r>
            <a:endParaRPr lang="en-US" sz="1200" b="1" i="1" dirty="0">
              <a:solidFill>
                <a:srgbClr val="6E2585"/>
              </a:solidFill>
              <a:latin typeface="Museo Sans For Dell" panose="02000000000000000000" pitchFamily="2" charset="0"/>
              <a:ea typeface="方正准圆简体" panose="03000509000000000000" pitchFamily="65" charset="-122"/>
            </a:endParaRPr>
          </a:p>
        </p:txBody>
      </p:sp>
      <p:sp>
        <p:nvSpPr>
          <p:cNvPr id="439" name="Rectangle 438"/>
          <p:cNvSpPr/>
          <p:nvPr/>
        </p:nvSpPr>
        <p:spPr>
          <a:xfrm>
            <a:off x="458369" y="2142502"/>
            <a:ext cx="1035814" cy="424732"/>
          </a:xfrm>
          <a:prstGeom prst="rect">
            <a:avLst/>
          </a:prstGeom>
        </p:spPr>
        <p:txBody>
          <a:bodyPr wrap="square">
            <a:spAutoFit/>
          </a:bodyPr>
          <a:lstStyle/>
          <a:p>
            <a:pPr algn="ctr">
              <a:lnSpc>
                <a:spcPct val="90000"/>
              </a:lnSpc>
              <a:spcBef>
                <a:spcPts val="75"/>
              </a:spcBef>
              <a:spcAft>
                <a:spcPts val="75"/>
              </a:spcAft>
              <a:buClr>
                <a:srgbClr val="0085C3"/>
              </a:buClr>
            </a:pPr>
            <a:r>
              <a:rPr lang="zh-CN" altLang="en-US" sz="1200" b="1" i="1" smtClean="0">
                <a:solidFill>
                  <a:srgbClr val="6E2585"/>
                </a:solidFill>
                <a:latin typeface="Museo Sans For Dell" panose="02000000000000000000" pitchFamily="2" charset="0"/>
                <a:ea typeface="方正准圆简体" panose="03000509000000000000" pitchFamily="65" charset="-122"/>
              </a:rPr>
              <a:t>增加更多的固态硬盘</a:t>
            </a:r>
            <a:endParaRPr lang="en-US" sz="1200" b="1" i="1" dirty="0">
              <a:solidFill>
                <a:srgbClr val="6E2585"/>
              </a:solidFill>
              <a:latin typeface="Museo Sans For Dell" panose="02000000000000000000" pitchFamily="2" charset="0"/>
              <a:ea typeface="方正准圆简体" panose="03000509000000000000" pitchFamily="65" charset="-122"/>
            </a:endParaRPr>
          </a:p>
        </p:txBody>
      </p:sp>
      <p:sp>
        <p:nvSpPr>
          <p:cNvPr id="440" name="Rectangle 439"/>
          <p:cNvSpPr/>
          <p:nvPr/>
        </p:nvSpPr>
        <p:spPr>
          <a:xfrm>
            <a:off x="359646" y="3292449"/>
            <a:ext cx="1233257" cy="757130"/>
          </a:xfrm>
          <a:prstGeom prst="rect">
            <a:avLst/>
          </a:prstGeom>
        </p:spPr>
        <p:txBody>
          <a:bodyPr wrap="square">
            <a:spAutoFit/>
          </a:bodyPr>
          <a:lstStyle/>
          <a:p>
            <a:pPr algn="ctr">
              <a:lnSpc>
                <a:spcPct val="90000"/>
              </a:lnSpc>
              <a:spcBef>
                <a:spcPts val="75"/>
              </a:spcBef>
              <a:spcAft>
                <a:spcPts val="75"/>
              </a:spcAft>
              <a:buClr>
                <a:srgbClr val="0085C3"/>
              </a:buClr>
            </a:pPr>
            <a:r>
              <a:rPr lang="zh-CN" altLang="en-US" sz="1200" b="1" i="1" smtClean="0">
                <a:solidFill>
                  <a:srgbClr val="6E2585"/>
                </a:solidFill>
                <a:latin typeface="Museo Sans For Dell" panose="02000000000000000000" pitchFamily="2" charset="0"/>
                <a:ea typeface="方正准圆简体" panose="03000509000000000000" pitchFamily="65" charset="-122"/>
              </a:rPr>
              <a:t>增加传统硬盘的分级，以便节省更多的成本</a:t>
            </a:r>
            <a:endParaRPr lang="en-US" sz="1200" b="1" i="1" dirty="0">
              <a:solidFill>
                <a:srgbClr val="6E2585"/>
              </a:solidFill>
              <a:latin typeface="Museo Sans For Dell" panose="02000000000000000000" pitchFamily="2" charset="0"/>
              <a:ea typeface="方正准圆简体" panose="03000509000000000000" pitchFamily="65" charset="-122"/>
            </a:endParaRPr>
          </a:p>
        </p:txBody>
      </p:sp>
      <p:sp>
        <p:nvSpPr>
          <p:cNvPr id="441" name="16-Point Star 440"/>
          <p:cNvSpPr/>
          <p:nvPr/>
        </p:nvSpPr>
        <p:spPr>
          <a:xfrm rot="761296">
            <a:off x="7146152" y="491108"/>
            <a:ext cx="1328011" cy="807530"/>
          </a:xfrm>
          <a:prstGeom prst="star16">
            <a:avLst>
              <a:gd name="adj" fmla="val 38614"/>
            </a:avLst>
          </a:prstGeom>
          <a:solidFill>
            <a:schemeClr val="accent1">
              <a:lumMod val="40000"/>
              <a:lumOff val="60000"/>
            </a:schemeClr>
          </a:solidFill>
          <a:effectLst>
            <a:outerShdw blurRad="50800" dist="38100" dir="2700000" algn="tl" rotWithShape="0">
              <a:prstClr val="black">
                <a:alpha val="40000"/>
              </a:prstClr>
            </a:outerShdw>
          </a:effectLst>
        </p:spPr>
        <p:txBody>
          <a:bodyPr wrap="square" lIns="0" tIns="0" rIns="0" bIns="0" rtlCol="0" anchor="ctr">
            <a:spAutoFit/>
          </a:bodyPr>
          <a:lstStyle/>
          <a:p>
            <a:pPr algn="ctr">
              <a:lnSpc>
                <a:spcPct val="90000"/>
              </a:lnSpc>
              <a:spcBef>
                <a:spcPts val="75"/>
              </a:spcBef>
              <a:spcAft>
                <a:spcPts val="75"/>
              </a:spcAft>
            </a:pPr>
            <a:r>
              <a:rPr lang="zh-CN" altLang="en-US" sz="1600" b="1" smtClean="0">
                <a:solidFill>
                  <a:srgbClr val="444444"/>
                </a:solidFill>
                <a:latin typeface="Museo Sans For Dell" panose="02000000000000000000" pitchFamily="2" charset="0"/>
                <a:ea typeface="方正准圆简体" panose="03000509000000000000" pitchFamily="65" charset="-122"/>
              </a:rPr>
              <a:t>更快的写入！</a:t>
            </a:r>
            <a:endParaRPr lang="en-US" sz="1600" b="1" dirty="0">
              <a:solidFill>
                <a:srgbClr val="444444"/>
              </a:solidFill>
              <a:latin typeface="Museo Sans For Dell" panose="02000000000000000000" pitchFamily="2" charset="0"/>
              <a:ea typeface="方正准圆简体" panose="03000509000000000000" pitchFamily="65" charset="-122"/>
            </a:endParaRPr>
          </a:p>
        </p:txBody>
      </p:sp>
      <p:grpSp>
        <p:nvGrpSpPr>
          <p:cNvPr id="27" name="Group 26"/>
          <p:cNvGrpSpPr/>
          <p:nvPr/>
        </p:nvGrpSpPr>
        <p:grpSpPr>
          <a:xfrm>
            <a:off x="1720200" y="1851457"/>
            <a:ext cx="2673952" cy="843475"/>
            <a:chOff x="1988262" y="2924078"/>
            <a:chExt cx="2877442" cy="932536"/>
          </a:xfrm>
        </p:grpSpPr>
        <p:grpSp>
          <p:nvGrpSpPr>
            <p:cNvPr id="8" name="Group 7"/>
            <p:cNvGrpSpPr/>
            <p:nvPr/>
          </p:nvGrpSpPr>
          <p:grpSpPr>
            <a:xfrm>
              <a:off x="1988262" y="2924078"/>
              <a:ext cx="2538354" cy="932536"/>
              <a:chOff x="1988262" y="2924078"/>
              <a:chExt cx="2538354" cy="932536"/>
            </a:xfrm>
          </p:grpSpPr>
          <p:grpSp>
            <p:nvGrpSpPr>
              <p:cNvPr id="6" name="Group 5"/>
              <p:cNvGrpSpPr/>
              <p:nvPr/>
            </p:nvGrpSpPr>
            <p:grpSpPr>
              <a:xfrm>
                <a:off x="1988262" y="2924078"/>
                <a:ext cx="2538354" cy="219456"/>
                <a:chOff x="1990191" y="2924078"/>
                <a:chExt cx="2538354" cy="219456"/>
              </a:xfrm>
            </p:grpSpPr>
            <p:pic>
              <p:nvPicPr>
                <p:cNvPr id="527" name="Picture 5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6945" y="2924078"/>
                  <a:ext cx="219456" cy="219456"/>
                </a:xfrm>
                <a:prstGeom prst="rect">
                  <a:avLst/>
                </a:prstGeom>
              </p:spPr>
            </p:pic>
            <p:pic>
              <p:nvPicPr>
                <p:cNvPr id="528" name="Picture 5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568" y="2924078"/>
                  <a:ext cx="219456" cy="219456"/>
                </a:xfrm>
                <a:prstGeom prst="rect">
                  <a:avLst/>
                </a:prstGeom>
              </p:spPr>
            </p:pic>
            <p:pic>
              <p:nvPicPr>
                <p:cNvPr id="529" name="Picture 5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0191" y="2924078"/>
                  <a:ext cx="219456" cy="219456"/>
                </a:xfrm>
                <a:prstGeom prst="rect">
                  <a:avLst/>
                </a:prstGeom>
              </p:spPr>
            </p:pic>
            <p:pic>
              <p:nvPicPr>
                <p:cNvPr id="530" name="Picture 5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5322" y="2924078"/>
                  <a:ext cx="219456" cy="219456"/>
                </a:xfrm>
                <a:prstGeom prst="rect">
                  <a:avLst/>
                </a:prstGeom>
              </p:spPr>
            </p:pic>
            <p:pic>
              <p:nvPicPr>
                <p:cNvPr id="531" name="Picture 5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0453" y="2924078"/>
                  <a:ext cx="219456" cy="219456"/>
                </a:xfrm>
                <a:prstGeom prst="rect">
                  <a:avLst/>
                </a:prstGeom>
              </p:spPr>
            </p:pic>
            <p:pic>
              <p:nvPicPr>
                <p:cNvPr id="532" name="Picture 5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2076" y="2924078"/>
                  <a:ext cx="219456" cy="219456"/>
                </a:xfrm>
                <a:prstGeom prst="rect">
                  <a:avLst/>
                </a:prstGeom>
              </p:spPr>
            </p:pic>
            <p:pic>
              <p:nvPicPr>
                <p:cNvPr id="533" name="Picture 5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3699" y="2924078"/>
                  <a:ext cx="219456" cy="219456"/>
                </a:xfrm>
                <a:prstGeom prst="rect">
                  <a:avLst/>
                </a:prstGeom>
              </p:spPr>
            </p:pic>
            <p:pic>
              <p:nvPicPr>
                <p:cNvPr id="534" name="Picture 5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8830" y="2924078"/>
                  <a:ext cx="219456" cy="219456"/>
                </a:xfrm>
                <a:prstGeom prst="rect">
                  <a:avLst/>
                </a:prstGeom>
              </p:spPr>
            </p:pic>
            <p:pic>
              <p:nvPicPr>
                <p:cNvPr id="535" name="Picture 5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3961" y="2924078"/>
                  <a:ext cx="219456" cy="219456"/>
                </a:xfrm>
                <a:prstGeom prst="rect">
                  <a:avLst/>
                </a:prstGeom>
              </p:spPr>
            </p:pic>
            <p:pic>
              <p:nvPicPr>
                <p:cNvPr id="536" name="Picture 5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5584" y="2924078"/>
                  <a:ext cx="219456" cy="219456"/>
                </a:xfrm>
                <a:prstGeom prst="rect">
                  <a:avLst/>
                </a:prstGeom>
              </p:spPr>
            </p:pic>
            <p:pic>
              <p:nvPicPr>
                <p:cNvPr id="543" name="Picture 5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7207" y="2924078"/>
                  <a:ext cx="219456" cy="219456"/>
                </a:xfrm>
                <a:prstGeom prst="rect">
                  <a:avLst/>
                </a:prstGeom>
              </p:spPr>
            </p:pic>
            <p:pic>
              <p:nvPicPr>
                <p:cNvPr id="545" name="Picture 5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2338" y="2924078"/>
                  <a:ext cx="219456" cy="219456"/>
                </a:xfrm>
                <a:prstGeom prst="rect">
                  <a:avLst/>
                </a:prstGeom>
              </p:spPr>
            </p:pic>
            <p:pic>
              <p:nvPicPr>
                <p:cNvPr id="546" name="Picture 5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0715" y="2924078"/>
                  <a:ext cx="219456" cy="219456"/>
                </a:xfrm>
                <a:prstGeom prst="rect">
                  <a:avLst/>
                </a:prstGeom>
              </p:spPr>
            </p:pic>
            <p:pic>
              <p:nvPicPr>
                <p:cNvPr id="548" name="Picture 5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9089" y="2924078"/>
                  <a:ext cx="219456" cy="219456"/>
                </a:xfrm>
                <a:prstGeom prst="rect">
                  <a:avLst/>
                </a:prstGeom>
              </p:spPr>
            </p:pic>
          </p:grpSp>
          <p:grpSp>
            <p:nvGrpSpPr>
              <p:cNvPr id="549" name="Group 548"/>
              <p:cNvGrpSpPr/>
              <p:nvPr/>
            </p:nvGrpSpPr>
            <p:grpSpPr>
              <a:xfrm>
                <a:off x="1988262" y="3161771"/>
                <a:ext cx="2538354" cy="219456"/>
                <a:chOff x="1990191" y="2924078"/>
                <a:chExt cx="2538354" cy="219456"/>
              </a:xfrm>
            </p:grpSpPr>
            <p:pic>
              <p:nvPicPr>
                <p:cNvPr id="550" name="Picture 5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6945" y="2924078"/>
                  <a:ext cx="219456" cy="219456"/>
                </a:xfrm>
                <a:prstGeom prst="rect">
                  <a:avLst/>
                </a:prstGeom>
              </p:spPr>
            </p:pic>
            <p:pic>
              <p:nvPicPr>
                <p:cNvPr id="551" name="Picture 5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568" y="2924078"/>
                  <a:ext cx="219456" cy="219456"/>
                </a:xfrm>
                <a:prstGeom prst="rect">
                  <a:avLst/>
                </a:prstGeom>
              </p:spPr>
            </p:pic>
            <p:pic>
              <p:nvPicPr>
                <p:cNvPr id="552" name="Picture 5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0191" y="2924078"/>
                  <a:ext cx="219456" cy="219456"/>
                </a:xfrm>
                <a:prstGeom prst="rect">
                  <a:avLst/>
                </a:prstGeom>
              </p:spPr>
            </p:pic>
            <p:pic>
              <p:nvPicPr>
                <p:cNvPr id="553" name="Picture 5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5322" y="2924078"/>
                  <a:ext cx="219456" cy="219456"/>
                </a:xfrm>
                <a:prstGeom prst="rect">
                  <a:avLst/>
                </a:prstGeom>
              </p:spPr>
            </p:pic>
            <p:pic>
              <p:nvPicPr>
                <p:cNvPr id="556" name="Picture 5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0453" y="2924078"/>
                  <a:ext cx="219456" cy="219456"/>
                </a:xfrm>
                <a:prstGeom prst="rect">
                  <a:avLst/>
                </a:prstGeom>
              </p:spPr>
            </p:pic>
            <p:pic>
              <p:nvPicPr>
                <p:cNvPr id="557" name="Picture 5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2076" y="2924078"/>
                  <a:ext cx="219456" cy="219456"/>
                </a:xfrm>
                <a:prstGeom prst="rect">
                  <a:avLst/>
                </a:prstGeom>
              </p:spPr>
            </p:pic>
            <p:pic>
              <p:nvPicPr>
                <p:cNvPr id="558" name="Picture 5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3699" y="2924078"/>
                  <a:ext cx="219456" cy="219456"/>
                </a:xfrm>
                <a:prstGeom prst="rect">
                  <a:avLst/>
                </a:prstGeom>
              </p:spPr>
            </p:pic>
            <p:pic>
              <p:nvPicPr>
                <p:cNvPr id="564" name="Picture 56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8830" y="2924078"/>
                  <a:ext cx="219456" cy="219456"/>
                </a:xfrm>
                <a:prstGeom prst="rect">
                  <a:avLst/>
                </a:prstGeom>
              </p:spPr>
            </p:pic>
            <p:pic>
              <p:nvPicPr>
                <p:cNvPr id="565" name="Picture 5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3961" y="2924078"/>
                  <a:ext cx="219456" cy="219456"/>
                </a:xfrm>
                <a:prstGeom prst="rect">
                  <a:avLst/>
                </a:prstGeom>
              </p:spPr>
            </p:pic>
            <p:pic>
              <p:nvPicPr>
                <p:cNvPr id="566" name="Picture 5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5584" y="2924078"/>
                  <a:ext cx="219456" cy="219456"/>
                </a:xfrm>
                <a:prstGeom prst="rect">
                  <a:avLst/>
                </a:prstGeom>
              </p:spPr>
            </p:pic>
            <p:pic>
              <p:nvPicPr>
                <p:cNvPr id="567" name="Picture 56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7207" y="2924078"/>
                  <a:ext cx="219456" cy="219456"/>
                </a:xfrm>
                <a:prstGeom prst="rect">
                  <a:avLst/>
                </a:prstGeom>
              </p:spPr>
            </p:pic>
            <p:pic>
              <p:nvPicPr>
                <p:cNvPr id="568" name="Picture 5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2338" y="2924078"/>
                  <a:ext cx="219456" cy="219456"/>
                </a:xfrm>
                <a:prstGeom prst="rect">
                  <a:avLst/>
                </a:prstGeom>
              </p:spPr>
            </p:pic>
            <p:pic>
              <p:nvPicPr>
                <p:cNvPr id="569" name="Picture 5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0715" y="2924078"/>
                  <a:ext cx="219456" cy="219456"/>
                </a:xfrm>
                <a:prstGeom prst="rect">
                  <a:avLst/>
                </a:prstGeom>
              </p:spPr>
            </p:pic>
            <p:pic>
              <p:nvPicPr>
                <p:cNvPr id="570" name="Picture 56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9089" y="2924078"/>
                  <a:ext cx="219456" cy="219456"/>
                </a:xfrm>
                <a:prstGeom prst="rect">
                  <a:avLst/>
                </a:prstGeom>
              </p:spPr>
            </p:pic>
          </p:grpSp>
          <p:grpSp>
            <p:nvGrpSpPr>
              <p:cNvPr id="571" name="Group 570"/>
              <p:cNvGrpSpPr/>
              <p:nvPr/>
            </p:nvGrpSpPr>
            <p:grpSpPr>
              <a:xfrm>
                <a:off x="1988262" y="3399464"/>
                <a:ext cx="2538354" cy="219456"/>
                <a:chOff x="1990191" y="2924078"/>
                <a:chExt cx="2538354" cy="219456"/>
              </a:xfrm>
            </p:grpSpPr>
            <p:pic>
              <p:nvPicPr>
                <p:cNvPr id="572" name="Picture 5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6945" y="2924078"/>
                  <a:ext cx="219456" cy="219456"/>
                </a:xfrm>
                <a:prstGeom prst="rect">
                  <a:avLst/>
                </a:prstGeom>
              </p:spPr>
            </p:pic>
            <p:pic>
              <p:nvPicPr>
                <p:cNvPr id="573" name="Picture 5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568" y="2924078"/>
                  <a:ext cx="219456" cy="219456"/>
                </a:xfrm>
                <a:prstGeom prst="rect">
                  <a:avLst/>
                </a:prstGeom>
              </p:spPr>
            </p:pic>
            <p:pic>
              <p:nvPicPr>
                <p:cNvPr id="574" name="Picture 5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0191" y="2924078"/>
                  <a:ext cx="219456" cy="219456"/>
                </a:xfrm>
                <a:prstGeom prst="rect">
                  <a:avLst/>
                </a:prstGeom>
              </p:spPr>
            </p:pic>
            <p:pic>
              <p:nvPicPr>
                <p:cNvPr id="575" name="Picture 5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5322" y="2924078"/>
                  <a:ext cx="219456" cy="219456"/>
                </a:xfrm>
                <a:prstGeom prst="rect">
                  <a:avLst/>
                </a:prstGeom>
              </p:spPr>
            </p:pic>
            <p:pic>
              <p:nvPicPr>
                <p:cNvPr id="576" name="Picture 5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0453" y="2924078"/>
                  <a:ext cx="219456" cy="219456"/>
                </a:xfrm>
                <a:prstGeom prst="rect">
                  <a:avLst/>
                </a:prstGeom>
              </p:spPr>
            </p:pic>
            <p:pic>
              <p:nvPicPr>
                <p:cNvPr id="577" name="Picture 57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2076" y="2924078"/>
                  <a:ext cx="219456" cy="219456"/>
                </a:xfrm>
                <a:prstGeom prst="rect">
                  <a:avLst/>
                </a:prstGeom>
              </p:spPr>
            </p:pic>
            <p:pic>
              <p:nvPicPr>
                <p:cNvPr id="578" name="Picture 5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3699" y="2924078"/>
                  <a:ext cx="219456" cy="219456"/>
                </a:xfrm>
                <a:prstGeom prst="rect">
                  <a:avLst/>
                </a:prstGeom>
              </p:spPr>
            </p:pic>
            <p:pic>
              <p:nvPicPr>
                <p:cNvPr id="579" name="Picture 57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8830" y="2924078"/>
                  <a:ext cx="219456" cy="219456"/>
                </a:xfrm>
                <a:prstGeom prst="rect">
                  <a:avLst/>
                </a:prstGeom>
              </p:spPr>
            </p:pic>
            <p:pic>
              <p:nvPicPr>
                <p:cNvPr id="580" name="Picture 5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3961" y="2924078"/>
                  <a:ext cx="219456" cy="219456"/>
                </a:xfrm>
                <a:prstGeom prst="rect">
                  <a:avLst/>
                </a:prstGeom>
              </p:spPr>
            </p:pic>
            <p:pic>
              <p:nvPicPr>
                <p:cNvPr id="581" name="Picture 5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5584" y="2924078"/>
                  <a:ext cx="219456" cy="219456"/>
                </a:xfrm>
                <a:prstGeom prst="rect">
                  <a:avLst/>
                </a:prstGeom>
              </p:spPr>
            </p:pic>
            <p:pic>
              <p:nvPicPr>
                <p:cNvPr id="582" name="Picture 5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7207" y="2924078"/>
                  <a:ext cx="219456" cy="219456"/>
                </a:xfrm>
                <a:prstGeom prst="rect">
                  <a:avLst/>
                </a:prstGeom>
              </p:spPr>
            </p:pic>
            <p:pic>
              <p:nvPicPr>
                <p:cNvPr id="583" name="Picture 58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2338" y="2924078"/>
                  <a:ext cx="219456" cy="219456"/>
                </a:xfrm>
                <a:prstGeom prst="rect">
                  <a:avLst/>
                </a:prstGeom>
              </p:spPr>
            </p:pic>
            <p:pic>
              <p:nvPicPr>
                <p:cNvPr id="584" name="Picture 5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0715" y="2924078"/>
                  <a:ext cx="219456" cy="219456"/>
                </a:xfrm>
                <a:prstGeom prst="rect">
                  <a:avLst/>
                </a:prstGeom>
              </p:spPr>
            </p:pic>
            <p:pic>
              <p:nvPicPr>
                <p:cNvPr id="585" name="Picture 58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9089" y="2924078"/>
                  <a:ext cx="219456" cy="219456"/>
                </a:xfrm>
                <a:prstGeom prst="rect">
                  <a:avLst/>
                </a:prstGeom>
              </p:spPr>
            </p:pic>
          </p:grpSp>
          <p:grpSp>
            <p:nvGrpSpPr>
              <p:cNvPr id="586" name="Group 585"/>
              <p:cNvGrpSpPr/>
              <p:nvPr/>
            </p:nvGrpSpPr>
            <p:grpSpPr>
              <a:xfrm>
                <a:off x="1988262" y="3637158"/>
                <a:ext cx="2538354" cy="219456"/>
                <a:chOff x="1990191" y="2924078"/>
                <a:chExt cx="2538354" cy="219456"/>
              </a:xfrm>
            </p:grpSpPr>
            <p:pic>
              <p:nvPicPr>
                <p:cNvPr id="587" name="Picture 5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6945" y="2924078"/>
                  <a:ext cx="219456" cy="219456"/>
                </a:xfrm>
                <a:prstGeom prst="rect">
                  <a:avLst/>
                </a:prstGeom>
              </p:spPr>
            </p:pic>
            <p:pic>
              <p:nvPicPr>
                <p:cNvPr id="588" name="Picture 5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568" y="2924078"/>
                  <a:ext cx="219456" cy="219456"/>
                </a:xfrm>
                <a:prstGeom prst="rect">
                  <a:avLst/>
                </a:prstGeom>
              </p:spPr>
            </p:pic>
            <p:pic>
              <p:nvPicPr>
                <p:cNvPr id="589" name="Picture 5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0191" y="2924078"/>
                  <a:ext cx="219456" cy="219456"/>
                </a:xfrm>
                <a:prstGeom prst="rect">
                  <a:avLst/>
                </a:prstGeom>
              </p:spPr>
            </p:pic>
            <p:pic>
              <p:nvPicPr>
                <p:cNvPr id="590" name="Picture 58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5322" y="2924078"/>
                  <a:ext cx="219456" cy="219456"/>
                </a:xfrm>
                <a:prstGeom prst="rect">
                  <a:avLst/>
                </a:prstGeom>
              </p:spPr>
            </p:pic>
            <p:pic>
              <p:nvPicPr>
                <p:cNvPr id="591" name="Picture 59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0453" y="2924078"/>
                  <a:ext cx="219456" cy="219456"/>
                </a:xfrm>
                <a:prstGeom prst="rect">
                  <a:avLst/>
                </a:prstGeom>
              </p:spPr>
            </p:pic>
            <p:pic>
              <p:nvPicPr>
                <p:cNvPr id="592" name="Picture 59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2076" y="2924078"/>
                  <a:ext cx="219456" cy="219456"/>
                </a:xfrm>
                <a:prstGeom prst="rect">
                  <a:avLst/>
                </a:prstGeom>
              </p:spPr>
            </p:pic>
            <p:pic>
              <p:nvPicPr>
                <p:cNvPr id="593" name="Picture 5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3699" y="2924078"/>
                  <a:ext cx="219456" cy="219456"/>
                </a:xfrm>
                <a:prstGeom prst="rect">
                  <a:avLst/>
                </a:prstGeom>
              </p:spPr>
            </p:pic>
            <p:pic>
              <p:nvPicPr>
                <p:cNvPr id="594" name="Picture 5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8830" y="2924078"/>
                  <a:ext cx="219456" cy="219456"/>
                </a:xfrm>
                <a:prstGeom prst="rect">
                  <a:avLst/>
                </a:prstGeom>
              </p:spPr>
            </p:pic>
            <p:pic>
              <p:nvPicPr>
                <p:cNvPr id="595" name="Picture 59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3961" y="2924078"/>
                  <a:ext cx="219456" cy="219456"/>
                </a:xfrm>
                <a:prstGeom prst="rect">
                  <a:avLst/>
                </a:prstGeom>
              </p:spPr>
            </p:pic>
            <p:pic>
              <p:nvPicPr>
                <p:cNvPr id="596" name="Picture 59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5584" y="2924078"/>
                  <a:ext cx="219456" cy="219456"/>
                </a:xfrm>
                <a:prstGeom prst="rect">
                  <a:avLst/>
                </a:prstGeom>
              </p:spPr>
            </p:pic>
            <p:pic>
              <p:nvPicPr>
                <p:cNvPr id="597" name="Picture 59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7207" y="2924078"/>
                  <a:ext cx="219456" cy="219456"/>
                </a:xfrm>
                <a:prstGeom prst="rect">
                  <a:avLst/>
                </a:prstGeom>
              </p:spPr>
            </p:pic>
            <p:pic>
              <p:nvPicPr>
                <p:cNvPr id="598" name="Picture 59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2338" y="2924078"/>
                  <a:ext cx="219456" cy="219456"/>
                </a:xfrm>
                <a:prstGeom prst="rect">
                  <a:avLst/>
                </a:prstGeom>
              </p:spPr>
            </p:pic>
            <p:pic>
              <p:nvPicPr>
                <p:cNvPr id="599" name="Picture 5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0715" y="2924078"/>
                  <a:ext cx="219456" cy="219456"/>
                </a:xfrm>
                <a:prstGeom prst="rect">
                  <a:avLst/>
                </a:prstGeom>
              </p:spPr>
            </p:pic>
            <p:pic>
              <p:nvPicPr>
                <p:cNvPr id="606" name="Picture 60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9089" y="2924078"/>
                  <a:ext cx="219456" cy="219456"/>
                </a:xfrm>
                <a:prstGeom prst="rect">
                  <a:avLst/>
                </a:prstGeom>
              </p:spPr>
            </p:pic>
          </p:grpSp>
        </p:grpSp>
        <p:pic>
          <p:nvPicPr>
            <p:cNvPr id="2067" name="Picture 19"/>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305"/>
            <a:stretch/>
          </p:blipFill>
          <p:spPr bwMode="auto">
            <a:xfrm>
              <a:off x="2988726" y="3033973"/>
              <a:ext cx="1876978" cy="65861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8" name="Group 27"/>
          <p:cNvGrpSpPr/>
          <p:nvPr/>
        </p:nvGrpSpPr>
        <p:grpSpPr>
          <a:xfrm>
            <a:off x="1713735" y="2954259"/>
            <a:ext cx="2675529" cy="1337513"/>
            <a:chOff x="1979641" y="4394481"/>
            <a:chExt cx="2879140" cy="1478738"/>
          </a:xfrm>
        </p:grpSpPr>
        <p:grpSp>
          <p:nvGrpSpPr>
            <p:cNvPr id="12" name="Group 11"/>
            <p:cNvGrpSpPr/>
            <p:nvPr/>
          </p:nvGrpSpPr>
          <p:grpSpPr>
            <a:xfrm>
              <a:off x="1995345" y="4394481"/>
              <a:ext cx="2540885" cy="164592"/>
              <a:chOff x="1994803" y="4344480"/>
              <a:chExt cx="2540885" cy="164592"/>
            </a:xfrm>
          </p:grpSpPr>
          <p:pic>
            <p:nvPicPr>
              <p:cNvPr id="750" name="Picture 7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4803" y="4344480"/>
                <a:ext cx="164592" cy="164592"/>
              </a:xfrm>
              <a:prstGeom prst="rect">
                <a:avLst/>
              </a:prstGeom>
            </p:spPr>
          </p:pic>
          <p:pic>
            <p:nvPicPr>
              <p:cNvPr id="751" name="Picture 7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4585" y="4344480"/>
                <a:ext cx="164592" cy="164592"/>
              </a:xfrm>
              <a:prstGeom prst="rect">
                <a:avLst/>
              </a:prstGeom>
            </p:spPr>
          </p:pic>
          <p:pic>
            <p:nvPicPr>
              <p:cNvPr id="752" name="Picture 7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4367" y="4344480"/>
                <a:ext cx="164592" cy="164592"/>
              </a:xfrm>
              <a:prstGeom prst="rect">
                <a:avLst/>
              </a:prstGeom>
            </p:spPr>
          </p:pic>
          <p:pic>
            <p:nvPicPr>
              <p:cNvPr id="753" name="Picture 7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4149" y="4344480"/>
                <a:ext cx="164592" cy="164592"/>
              </a:xfrm>
              <a:prstGeom prst="rect">
                <a:avLst/>
              </a:prstGeom>
            </p:spPr>
          </p:pic>
          <p:pic>
            <p:nvPicPr>
              <p:cNvPr id="754" name="Picture 7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3931" y="4344480"/>
                <a:ext cx="164592" cy="164592"/>
              </a:xfrm>
              <a:prstGeom prst="rect">
                <a:avLst/>
              </a:prstGeom>
            </p:spPr>
          </p:pic>
          <p:pic>
            <p:nvPicPr>
              <p:cNvPr id="755" name="Picture 7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3713" y="4344480"/>
                <a:ext cx="164592" cy="164592"/>
              </a:xfrm>
              <a:prstGeom prst="rect">
                <a:avLst/>
              </a:prstGeom>
            </p:spPr>
          </p:pic>
          <p:pic>
            <p:nvPicPr>
              <p:cNvPr id="756" name="Picture 7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3495" y="4344480"/>
                <a:ext cx="164592" cy="164592"/>
              </a:xfrm>
              <a:prstGeom prst="rect">
                <a:avLst/>
              </a:prstGeom>
            </p:spPr>
          </p:pic>
          <p:pic>
            <p:nvPicPr>
              <p:cNvPr id="757" name="Picture 7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3277" y="4344480"/>
                <a:ext cx="164592" cy="164592"/>
              </a:xfrm>
              <a:prstGeom prst="rect">
                <a:avLst/>
              </a:prstGeom>
            </p:spPr>
          </p:pic>
          <p:pic>
            <p:nvPicPr>
              <p:cNvPr id="758" name="Picture 7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3059" y="4344480"/>
                <a:ext cx="164592" cy="164592"/>
              </a:xfrm>
              <a:prstGeom prst="rect">
                <a:avLst/>
              </a:prstGeom>
            </p:spPr>
          </p:pic>
          <p:pic>
            <p:nvPicPr>
              <p:cNvPr id="759" name="Picture 7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2841" y="4344480"/>
                <a:ext cx="164592" cy="164592"/>
              </a:xfrm>
              <a:prstGeom prst="rect">
                <a:avLst/>
              </a:prstGeom>
            </p:spPr>
          </p:pic>
          <p:pic>
            <p:nvPicPr>
              <p:cNvPr id="760" name="Picture 7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2623" y="4344480"/>
                <a:ext cx="164592" cy="164592"/>
              </a:xfrm>
              <a:prstGeom prst="rect">
                <a:avLst/>
              </a:prstGeom>
            </p:spPr>
          </p:pic>
          <p:pic>
            <p:nvPicPr>
              <p:cNvPr id="761" name="Picture 7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2405" y="4344480"/>
                <a:ext cx="164592" cy="164592"/>
              </a:xfrm>
              <a:prstGeom prst="rect">
                <a:avLst/>
              </a:prstGeom>
            </p:spPr>
          </p:pic>
          <p:pic>
            <p:nvPicPr>
              <p:cNvPr id="762" name="Picture 7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2187" y="4344480"/>
                <a:ext cx="164592" cy="164592"/>
              </a:xfrm>
              <a:prstGeom prst="rect">
                <a:avLst/>
              </a:prstGeom>
            </p:spPr>
          </p:pic>
          <p:pic>
            <p:nvPicPr>
              <p:cNvPr id="763" name="Picture 7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1969" y="4344480"/>
                <a:ext cx="164592" cy="164592"/>
              </a:xfrm>
              <a:prstGeom prst="rect">
                <a:avLst/>
              </a:prstGeom>
            </p:spPr>
          </p:pic>
          <p:pic>
            <p:nvPicPr>
              <p:cNvPr id="764" name="Picture 76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1315" y="4344480"/>
                <a:ext cx="164592" cy="164592"/>
              </a:xfrm>
              <a:prstGeom prst="rect">
                <a:avLst/>
              </a:prstGeom>
            </p:spPr>
          </p:pic>
          <p:pic>
            <p:nvPicPr>
              <p:cNvPr id="765" name="Picture 7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1096" y="4344480"/>
                <a:ext cx="164592" cy="164592"/>
              </a:xfrm>
              <a:prstGeom prst="rect">
                <a:avLst/>
              </a:prstGeom>
            </p:spPr>
          </p:pic>
          <p:pic>
            <p:nvPicPr>
              <p:cNvPr id="766" name="Picture 7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1751" y="4344480"/>
                <a:ext cx="164592" cy="164592"/>
              </a:xfrm>
              <a:prstGeom prst="rect">
                <a:avLst/>
              </a:prstGeom>
            </p:spPr>
          </p:pic>
          <p:pic>
            <p:nvPicPr>
              <p:cNvPr id="767" name="Picture 7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1533" y="4344480"/>
                <a:ext cx="164592" cy="164592"/>
              </a:xfrm>
              <a:prstGeom prst="rect">
                <a:avLst/>
              </a:prstGeom>
            </p:spPr>
          </p:pic>
        </p:grpSp>
        <p:grpSp>
          <p:nvGrpSpPr>
            <p:cNvPr id="768" name="Group 767"/>
            <p:cNvGrpSpPr/>
            <p:nvPr/>
          </p:nvGrpSpPr>
          <p:grpSpPr>
            <a:xfrm>
              <a:off x="1995345" y="4759029"/>
              <a:ext cx="2540885" cy="164592"/>
              <a:chOff x="1994803" y="4344480"/>
              <a:chExt cx="2540885" cy="164592"/>
            </a:xfrm>
          </p:grpSpPr>
          <p:pic>
            <p:nvPicPr>
              <p:cNvPr id="769" name="Picture 7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4803" y="4344480"/>
                <a:ext cx="164592" cy="164592"/>
              </a:xfrm>
              <a:prstGeom prst="rect">
                <a:avLst/>
              </a:prstGeom>
            </p:spPr>
          </p:pic>
          <p:pic>
            <p:nvPicPr>
              <p:cNvPr id="770" name="Picture 7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4585" y="4344480"/>
                <a:ext cx="164592" cy="164592"/>
              </a:xfrm>
              <a:prstGeom prst="rect">
                <a:avLst/>
              </a:prstGeom>
            </p:spPr>
          </p:pic>
          <p:pic>
            <p:nvPicPr>
              <p:cNvPr id="771" name="Picture 77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4367" y="4344480"/>
                <a:ext cx="164592" cy="164592"/>
              </a:xfrm>
              <a:prstGeom prst="rect">
                <a:avLst/>
              </a:prstGeom>
            </p:spPr>
          </p:pic>
          <p:pic>
            <p:nvPicPr>
              <p:cNvPr id="772" name="Picture 77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4149" y="4344480"/>
                <a:ext cx="164592" cy="164592"/>
              </a:xfrm>
              <a:prstGeom prst="rect">
                <a:avLst/>
              </a:prstGeom>
            </p:spPr>
          </p:pic>
          <p:pic>
            <p:nvPicPr>
              <p:cNvPr id="773" name="Picture 7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3931" y="4344480"/>
                <a:ext cx="164592" cy="164592"/>
              </a:xfrm>
              <a:prstGeom prst="rect">
                <a:avLst/>
              </a:prstGeom>
            </p:spPr>
          </p:pic>
          <p:pic>
            <p:nvPicPr>
              <p:cNvPr id="774" name="Picture 77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3713" y="4344480"/>
                <a:ext cx="164592" cy="164592"/>
              </a:xfrm>
              <a:prstGeom prst="rect">
                <a:avLst/>
              </a:prstGeom>
            </p:spPr>
          </p:pic>
          <p:pic>
            <p:nvPicPr>
              <p:cNvPr id="775" name="Picture 7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3495" y="4344480"/>
                <a:ext cx="164592" cy="164592"/>
              </a:xfrm>
              <a:prstGeom prst="rect">
                <a:avLst/>
              </a:prstGeom>
            </p:spPr>
          </p:pic>
          <p:pic>
            <p:nvPicPr>
              <p:cNvPr id="776" name="Picture 77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3277" y="4344480"/>
                <a:ext cx="164592" cy="164592"/>
              </a:xfrm>
              <a:prstGeom prst="rect">
                <a:avLst/>
              </a:prstGeom>
            </p:spPr>
          </p:pic>
          <p:pic>
            <p:nvPicPr>
              <p:cNvPr id="777" name="Picture 7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3059" y="4344480"/>
                <a:ext cx="164592" cy="164592"/>
              </a:xfrm>
              <a:prstGeom prst="rect">
                <a:avLst/>
              </a:prstGeom>
            </p:spPr>
          </p:pic>
          <p:pic>
            <p:nvPicPr>
              <p:cNvPr id="778" name="Picture 77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2841" y="4344480"/>
                <a:ext cx="164592" cy="164592"/>
              </a:xfrm>
              <a:prstGeom prst="rect">
                <a:avLst/>
              </a:prstGeom>
            </p:spPr>
          </p:pic>
          <p:pic>
            <p:nvPicPr>
              <p:cNvPr id="781" name="Picture 78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2623" y="4344480"/>
                <a:ext cx="164592" cy="164592"/>
              </a:xfrm>
              <a:prstGeom prst="rect">
                <a:avLst/>
              </a:prstGeom>
            </p:spPr>
          </p:pic>
          <p:pic>
            <p:nvPicPr>
              <p:cNvPr id="782" name="Picture 7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2405" y="4344480"/>
                <a:ext cx="164592" cy="164592"/>
              </a:xfrm>
              <a:prstGeom prst="rect">
                <a:avLst/>
              </a:prstGeom>
            </p:spPr>
          </p:pic>
          <p:pic>
            <p:nvPicPr>
              <p:cNvPr id="783" name="Picture 7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2187" y="4344480"/>
                <a:ext cx="164592" cy="164592"/>
              </a:xfrm>
              <a:prstGeom prst="rect">
                <a:avLst/>
              </a:prstGeom>
            </p:spPr>
          </p:pic>
          <p:pic>
            <p:nvPicPr>
              <p:cNvPr id="784" name="Picture 78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1969" y="4344480"/>
                <a:ext cx="164592" cy="164592"/>
              </a:xfrm>
              <a:prstGeom prst="rect">
                <a:avLst/>
              </a:prstGeom>
            </p:spPr>
          </p:pic>
          <p:pic>
            <p:nvPicPr>
              <p:cNvPr id="785" name="Picture 7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1315" y="4344480"/>
                <a:ext cx="164592" cy="164592"/>
              </a:xfrm>
              <a:prstGeom prst="rect">
                <a:avLst/>
              </a:prstGeom>
            </p:spPr>
          </p:pic>
          <p:pic>
            <p:nvPicPr>
              <p:cNvPr id="786" name="Picture 78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1096" y="4344480"/>
                <a:ext cx="164592" cy="164592"/>
              </a:xfrm>
              <a:prstGeom prst="rect">
                <a:avLst/>
              </a:prstGeom>
            </p:spPr>
          </p:pic>
          <p:pic>
            <p:nvPicPr>
              <p:cNvPr id="787" name="Picture 7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1751" y="4344480"/>
                <a:ext cx="164592" cy="164592"/>
              </a:xfrm>
              <a:prstGeom prst="rect">
                <a:avLst/>
              </a:prstGeom>
            </p:spPr>
          </p:pic>
          <p:pic>
            <p:nvPicPr>
              <p:cNvPr id="788" name="Picture 78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1533" y="4344480"/>
                <a:ext cx="164592" cy="164592"/>
              </a:xfrm>
              <a:prstGeom prst="rect">
                <a:avLst/>
              </a:prstGeom>
            </p:spPr>
          </p:pic>
        </p:grpSp>
        <p:grpSp>
          <p:nvGrpSpPr>
            <p:cNvPr id="789" name="Group 788"/>
            <p:cNvGrpSpPr/>
            <p:nvPr/>
          </p:nvGrpSpPr>
          <p:grpSpPr>
            <a:xfrm>
              <a:off x="1995345" y="4576755"/>
              <a:ext cx="2540885" cy="164592"/>
              <a:chOff x="1994803" y="4344480"/>
              <a:chExt cx="2540885" cy="164592"/>
            </a:xfrm>
          </p:grpSpPr>
          <p:pic>
            <p:nvPicPr>
              <p:cNvPr id="790" name="Picture 78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4803" y="4344480"/>
                <a:ext cx="164592" cy="164592"/>
              </a:xfrm>
              <a:prstGeom prst="rect">
                <a:avLst/>
              </a:prstGeom>
            </p:spPr>
          </p:pic>
          <p:pic>
            <p:nvPicPr>
              <p:cNvPr id="791" name="Picture 79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4585" y="4344480"/>
                <a:ext cx="164592" cy="164592"/>
              </a:xfrm>
              <a:prstGeom prst="rect">
                <a:avLst/>
              </a:prstGeom>
            </p:spPr>
          </p:pic>
          <p:pic>
            <p:nvPicPr>
              <p:cNvPr id="792" name="Picture 79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4367" y="4344480"/>
                <a:ext cx="164592" cy="164592"/>
              </a:xfrm>
              <a:prstGeom prst="rect">
                <a:avLst/>
              </a:prstGeom>
            </p:spPr>
          </p:pic>
          <p:pic>
            <p:nvPicPr>
              <p:cNvPr id="793" name="Picture 79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4149" y="4344480"/>
                <a:ext cx="164592" cy="164592"/>
              </a:xfrm>
              <a:prstGeom prst="rect">
                <a:avLst/>
              </a:prstGeom>
            </p:spPr>
          </p:pic>
          <p:pic>
            <p:nvPicPr>
              <p:cNvPr id="794" name="Picture 79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3931" y="4344480"/>
                <a:ext cx="164592" cy="164592"/>
              </a:xfrm>
              <a:prstGeom prst="rect">
                <a:avLst/>
              </a:prstGeom>
            </p:spPr>
          </p:pic>
          <p:pic>
            <p:nvPicPr>
              <p:cNvPr id="795" name="Picture 79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3713" y="4344480"/>
                <a:ext cx="164592" cy="164592"/>
              </a:xfrm>
              <a:prstGeom prst="rect">
                <a:avLst/>
              </a:prstGeom>
            </p:spPr>
          </p:pic>
          <p:pic>
            <p:nvPicPr>
              <p:cNvPr id="796" name="Picture 79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3495" y="4344480"/>
                <a:ext cx="164592" cy="164592"/>
              </a:xfrm>
              <a:prstGeom prst="rect">
                <a:avLst/>
              </a:prstGeom>
            </p:spPr>
          </p:pic>
          <p:pic>
            <p:nvPicPr>
              <p:cNvPr id="797" name="Picture 7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3277" y="4344480"/>
                <a:ext cx="164592" cy="164592"/>
              </a:xfrm>
              <a:prstGeom prst="rect">
                <a:avLst/>
              </a:prstGeom>
            </p:spPr>
          </p:pic>
          <p:pic>
            <p:nvPicPr>
              <p:cNvPr id="798" name="Picture 79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3059" y="4344480"/>
                <a:ext cx="164592" cy="164592"/>
              </a:xfrm>
              <a:prstGeom prst="rect">
                <a:avLst/>
              </a:prstGeom>
            </p:spPr>
          </p:pic>
          <p:pic>
            <p:nvPicPr>
              <p:cNvPr id="799" name="Picture 7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2841" y="4344480"/>
                <a:ext cx="164592" cy="164592"/>
              </a:xfrm>
              <a:prstGeom prst="rect">
                <a:avLst/>
              </a:prstGeom>
            </p:spPr>
          </p:pic>
          <p:pic>
            <p:nvPicPr>
              <p:cNvPr id="800" name="Picture 79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2623" y="4344480"/>
                <a:ext cx="164592" cy="164592"/>
              </a:xfrm>
              <a:prstGeom prst="rect">
                <a:avLst/>
              </a:prstGeom>
            </p:spPr>
          </p:pic>
          <p:pic>
            <p:nvPicPr>
              <p:cNvPr id="801" name="Picture 80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2405" y="4344480"/>
                <a:ext cx="164592" cy="164592"/>
              </a:xfrm>
              <a:prstGeom prst="rect">
                <a:avLst/>
              </a:prstGeom>
            </p:spPr>
          </p:pic>
          <p:pic>
            <p:nvPicPr>
              <p:cNvPr id="802" name="Picture 80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2187" y="4344480"/>
                <a:ext cx="164592" cy="164592"/>
              </a:xfrm>
              <a:prstGeom prst="rect">
                <a:avLst/>
              </a:prstGeom>
            </p:spPr>
          </p:pic>
          <p:pic>
            <p:nvPicPr>
              <p:cNvPr id="803" name="Picture 80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1969" y="4344480"/>
                <a:ext cx="164592" cy="164592"/>
              </a:xfrm>
              <a:prstGeom prst="rect">
                <a:avLst/>
              </a:prstGeom>
            </p:spPr>
          </p:pic>
          <p:pic>
            <p:nvPicPr>
              <p:cNvPr id="804" name="Picture 80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1315" y="4344480"/>
                <a:ext cx="164592" cy="164592"/>
              </a:xfrm>
              <a:prstGeom prst="rect">
                <a:avLst/>
              </a:prstGeom>
            </p:spPr>
          </p:pic>
          <p:pic>
            <p:nvPicPr>
              <p:cNvPr id="805" name="Picture 80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1096" y="4344480"/>
                <a:ext cx="164592" cy="164592"/>
              </a:xfrm>
              <a:prstGeom prst="rect">
                <a:avLst/>
              </a:prstGeom>
            </p:spPr>
          </p:pic>
          <p:pic>
            <p:nvPicPr>
              <p:cNvPr id="806" name="Picture 80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1751" y="4344480"/>
                <a:ext cx="164592" cy="164592"/>
              </a:xfrm>
              <a:prstGeom prst="rect">
                <a:avLst/>
              </a:prstGeom>
            </p:spPr>
          </p:pic>
          <p:pic>
            <p:nvPicPr>
              <p:cNvPr id="807" name="Picture 80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1533" y="4344480"/>
                <a:ext cx="164592" cy="164592"/>
              </a:xfrm>
              <a:prstGeom prst="rect">
                <a:avLst/>
              </a:prstGeom>
            </p:spPr>
          </p:pic>
        </p:grpSp>
        <p:grpSp>
          <p:nvGrpSpPr>
            <p:cNvPr id="305" name="Group 304"/>
            <p:cNvGrpSpPr/>
            <p:nvPr/>
          </p:nvGrpSpPr>
          <p:grpSpPr>
            <a:xfrm>
              <a:off x="1979641" y="4928069"/>
              <a:ext cx="2571698" cy="191131"/>
              <a:chOff x="1905748" y="4854277"/>
              <a:chExt cx="2571698" cy="191131"/>
            </a:xfrm>
          </p:grpSpPr>
          <p:pic>
            <p:nvPicPr>
              <p:cNvPr id="210" name="Picture 209" descr="Dell_iconography_10_2012_p1-23.png"/>
              <p:cNvPicPr>
                <a:picLocks noChangeAspect="1"/>
              </p:cNvPicPr>
              <p:nvPr/>
            </p:nvPicPr>
            <p:blipFill>
              <a:blip r:embed="rId5"/>
              <a:stretch>
                <a:fillRect/>
              </a:stretch>
            </p:blipFill>
            <p:spPr>
              <a:xfrm>
                <a:off x="1905748" y="4854277"/>
                <a:ext cx="191131" cy="191131"/>
              </a:xfrm>
              <a:prstGeom prst="rect">
                <a:avLst/>
              </a:prstGeom>
            </p:spPr>
          </p:pic>
          <p:pic>
            <p:nvPicPr>
              <p:cNvPr id="211" name="Picture 210" descr="Dell_iconography_10_2012_p1-23.png"/>
              <p:cNvPicPr>
                <a:picLocks noChangeAspect="1"/>
              </p:cNvPicPr>
              <p:nvPr/>
            </p:nvPicPr>
            <p:blipFill>
              <a:blip r:embed="rId5"/>
              <a:stretch>
                <a:fillRect/>
              </a:stretch>
            </p:blipFill>
            <p:spPr>
              <a:xfrm>
                <a:off x="2045781" y="4854277"/>
                <a:ext cx="191131" cy="191131"/>
              </a:xfrm>
              <a:prstGeom prst="rect">
                <a:avLst/>
              </a:prstGeom>
            </p:spPr>
          </p:pic>
          <p:pic>
            <p:nvPicPr>
              <p:cNvPr id="212" name="Picture 211" descr="Dell_iconography_10_2012_p1-23.png"/>
              <p:cNvPicPr>
                <a:picLocks noChangeAspect="1"/>
              </p:cNvPicPr>
              <p:nvPr/>
            </p:nvPicPr>
            <p:blipFill>
              <a:blip r:embed="rId5"/>
              <a:stretch>
                <a:fillRect/>
              </a:stretch>
            </p:blipFill>
            <p:spPr>
              <a:xfrm>
                <a:off x="2185814" y="4854277"/>
                <a:ext cx="191131" cy="191131"/>
              </a:xfrm>
              <a:prstGeom prst="rect">
                <a:avLst/>
              </a:prstGeom>
            </p:spPr>
          </p:pic>
          <p:pic>
            <p:nvPicPr>
              <p:cNvPr id="213" name="Picture 212" descr="Dell_iconography_10_2012_p1-23.png"/>
              <p:cNvPicPr>
                <a:picLocks noChangeAspect="1"/>
              </p:cNvPicPr>
              <p:nvPr/>
            </p:nvPicPr>
            <p:blipFill>
              <a:blip r:embed="rId5"/>
              <a:stretch>
                <a:fillRect/>
              </a:stretch>
            </p:blipFill>
            <p:spPr>
              <a:xfrm>
                <a:off x="2325847" y="4854277"/>
                <a:ext cx="191131" cy="191131"/>
              </a:xfrm>
              <a:prstGeom prst="rect">
                <a:avLst/>
              </a:prstGeom>
            </p:spPr>
          </p:pic>
          <p:pic>
            <p:nvPicPr>
              <p:cNvPr id="214" name="Picture 213" descr="Dell_iconography_10_2012_p1-23.png"/>
              <p:cNvPicPr>
                <a:picLocks noChangeAspect="1"/>
              </p:cNvPicPr>
              <p:nvPr/>
            </p:nvPicPr>
            <p:blipFill>
              <a:blip r:embed="rId5"/>
              <a:stretch>
                <a:fillRect/>
              </a:stretch>
            </p:blipFill>
            <p:spPr>
              <a:xfrm>
                <a:off x="2465880" y="4854277"/>
                <a:ext cx="191131" cy="191131"/>
              </a:xfrm>
              <a:prstGeom prst="rect">
                <a:avLst/>
              </a:prstGeom>
            </p:spPr>
          </p:pic>
          <p:pic>
            <p:nvPicPr>
              <p:cNvPr id="215" name="Picture 214" descr="Dell_iconography_10_2012_p1-23.png"/>
              <p:cNvPicPr>
                <a:picLocks noChangeAspect="1"/>
              </p:cNvPicPr>
              <p:nvPr/>
            </p:nvPicPr>
            <p:blipFill>
              <a:blip r:embed="rId5"/>
              <a:stretch>
                <a:fillRect/>
              </a:stretch>
            </p:blipFill>
            <p:spPr>
              <a:xfrm>
                <a:off x="2605913" y="4854277"/>
                <a:ext cx="191131" cy="191131"/>
              </a:xfrm>
              <a:prstGeom prst="rect">
                <a:avLst/>
              </a:prstGeom>
            </p:spPr>
          </p:pic>
          <p:pic>
            <p:nvPicPr>
              <p:cNvPr id="408" name="Picture 407" descr="Dell_iconography_10_2012_p1-23.png"/>
              <p:cNvPicPr>
                <a:picLocks noChangeAspect="1"/>
              </p:cNvPicPr>
              <p:nvPr/>
            </p:nvPicPr>
            <p:blipFill>
              <a:blip r:embed="rId5"/>
              <a:stretch>
                <a:fillRect/>
              </a:stretch>
            </p:blipFill>
            <p:spPr>
              <a:xfrm>
                <a:off x="2745946" y="4854277"/>
                <a:ext cx="191131" cy="191131"/>
              </a:xfrm>
              <a:prstGeom prst="rect">
                <a:avLst/>
              </a:prstGeom>
            </p:spPr>
          </p:pic>
          <p:pic>
            <p:nvPicPr>
              <p:cNvPr id="409" name="Picture 408" descr="Dell_iconography_10_2012_p1-23.png"/>
              <p:cNvPicPr>
                <a:picLocks noChangeAspect="1"/>
              </p:cNvPicPr>
              <p:nvPr/>
            </p:nvPicPr>
            <p:blipFill>
              <a:blip r:embed="rId5"/>
              <a:stretch>
                <a:fillRect/>
              </a:stretch>
            </p:blipFill>
            <p:spPr>
              <a:xfrm>
                <a:off x="2885979" y="4854277"/>
                <a:ext cx="191131" cy="191131"/>
              </a:xfrm>
              <a:prstGeom prst="rect">
                <a:avLst/>
              </a:prstGeom>
            </p:spPr>
          </p:pic>
          <p:pic>
            <p:nvPicPr>
              <p:cNvPr id="410" name="Picture 409" descr="Dell_iconography_10_2012_p1-23.png"/>
              <p:cNvPicPr>
                <a:picLocks noChangeAspect="1"/>
              </p:cNvPicPr>
              <p:nvPr/>
            </p:nvPicPr>
            <p:blipFill>
              <a:blip r:embed="rId5"/>
              <a:stretch>
                <a:fillRect/>
              </a:stretch>
            </p:blipFill>
            <p:spPr>
              <a:xfrm>
                <a:off x="3026012" y="4854277"/>
                <a:ext cx="191131" cy="191131"/>
              </a:xfrm>
              <a:prstGeom prst="rect">
                <a:avLst/>
              </a:prstGeom>
            </p:spPr>
          </p:pic>
          <p:pic>
            <p:nvPicPr>
              <p:cNvPr id="411" name="Picture 410" descr="Dell_iconography_10_2012_p1-23.png"/>
              <p:cNvPicPr>
                <a:picLocks noChangeAspect="1"/>
              </p:cNvPicPr>
              <p:nvPr/>
            </p:nvPicPr>
            <p:blipFill>
              <a:blip r:embed="rId5"/>
              <a:stretch>
                <a:fillRect/>
              </a:stretch>
            </p:blipFill>
            <p:spPr>
              <a:xfrm>
                <a:off x="3166045" y="4854277"/>
                <a:ext cx="191131" cy="191131"/>
              </a:xfrm>
              <a:prstGeom prst="rect">
                <a:avLst/>
              </a:prstGeom>
            </p:spPr>
          </p:pic>
          <p:pic>
            <p:nvPicPr>
              <p:cNvPr id="412" name="Picture 411" descr="Dell_iconography_10_2012_p1-23.png"/>
              <p:cNvPicPr>
                <a:picLocks noChangeAspect="1"/>
              </p:cNvPicPr>
              <p:nvPr/>
            </p:nvPicPr>
            <p:blipFill>
              <a:blip r:embed="rId5"/>
              <a:stretch>
                <a:fillRect/>
              </a:stretch>
            </p:blipFill>
            <p:spPr>
              <a:xfrm>
                <a:off x="3306078" y="4854277"/>
                <a:ext cx="191131" cy="191131"/>
              </a:xfrm>
              <a:prstGeom prst="rect">
                <a:avLst/>
              </a:prstGeom>
            </p:spPr>
          </p:pic>
          <p:pic>
            <p:nvPicPr>
              <p:cNvPr id="413" name="Picture 412" descr="Dell_iconography_10_2012_p1-23.png"/>
              <p:cNvPicPr>
                <a:picLocks noChangeAspect="1"/>
              </p:cNvPicPr>
              <p:nvPr/>
            </p:nvPicPr>
            <p:blipFill>
              <a:blip r:embed="rId5"/>
              <a:stretch>
                <a:fillRect/>
              </a:stretch>
            </p:blipFill>
            <p:spPr>
              <a:xfrm>
                <a:off x="3446111" y="4854277"/>
                <a:ext cx="191131" cy="191131"/>
              </a:xfrm>
              <a:prstGeom prst="rect">
                <a:avLst/>
              </a:prstGeom>
            </p:spPr>
          </p:pic>
          <p:pic>
            <p:nvPicPr>
              <p:cNvPr id="621" name="Picture 620" descr="Dell_iconography_10_2012_p1-23.png"/>
              <p:cNvPicPr>
                <a:picLocks noChangeAspect="1"/>
              </p:cNvPicPr>
              <p:nvPr/>
            </p:nvPicPr>
            <p:blipFill>
              <a:blip r:embed="rId5"/>
              <a:stretch>
                <a:fillRect/>
              </a:stretch>
            </p:blipFill>
            <p:spPr>
              <a:xfrm>
                <a:off x="3586144" y="4854277"/>
                <a:ext cx="191131" cy="191131"/>
              </a:xfrm>
              <a:prstGeom prst="rect">
                <a:avLst/>
              </a:prstGeom>
            </p:spPr>
          </p:pic>
          <p:pic>
            <p:nvPicPr>
              <p:cNvPr id="622" name="Picture 621" descr="Dell_iconography_10_2012_p1-23.png"/>
              <p:cNvPicPr>
                <a:picLocks noChangeAspect="1"/>
              </p:cNvPicPr>
              <p:nvPr/>
            </p:nvPicPr>
            <p:blipFill>
              <a:blip r:embed="rId5"/>
              <a:stretch>
                <a:fillRect/>
              </a:stretch>
            </p:blipFill>
            <p:spPr>
              <a:xfrm>
                <a:off x="3726177" y="4854277"/>
                <a:ext cx="191131" cy="191131"/>
              </a:xfrm>
              <a:prstGeom prst="rect">
                <a:avLst/>
              </a:prstGeom>
            </p:spPr>
          </p:pic>
          <p:pic>
            <p:nvPicPr>
              <p:cNvPr id="623" name="Picture 622" descr="Dell_iconography_10_2012_p1-23.png"/>
              <p:cNvPicPr>
                <a:picLocks noChangeAspect="1"/>
              </p:cNvPicPr>
              <p:nvPr/>
            </p:nvPicPr>
            <p:blipFill>
              <a:blip r:embed="rId5"/>
              <a:stretch>
                <a:fillRect/>
              </a:stretch>
            </p:blipFill>
            <p:spPr>
              <a:xfrm>
                <a:off x="3866210" y="4854277"/>
                <a:ext cx="191131" cy="191131"/>
              </a:xfrm>
              <a:prstGeom prst="rect">
                <a:avLst/>
              </a:prstGeom>
            </p:spPr>
          </p:pic>
          <p:pic>
            <p:nvPicPr>
              <p:cNvPr id="624" name="Picture 623" descr="Dell_iconography_10_2012_p1-23.png"/>
              <p:cNvPicPr>
                <a:picLocks noChangeAspect="1"/>
              </p:cNvPicPr>
              <p:nvPr/>
            </p:nvPicPr>
            <p:blipFill>
              <a:blip r:embed="rId5"/>
              <a:stretch>
                <a:fillRect/>
              </a:stretch>
            </p:blipFill>
            <p:spPr>
              <a:xfrm>
                <a:off x="4006243" y="4854277"/>
                <a:ext cx="191131" cy="191131"/>
              </a:xfrm>
              <a:prstGeom prst="rect">
                <a:avLst/>
              </a:prstGeom>
            </p:spPr>
          </p:pic>
          <p:pic>
            <p:nvPicPr>
              <p:cNvPr id="625" name="Picture 624" descr="Dell_iconography_10_2012_p1-23.png"/>
              <p:cNvPicPr>
                <a:picLocks noChangeAspect="1"/>
              </p:cNvPicPr>
              <p:nvPr/>
            </p:nvPicPr>
            <p:blipFill>
              <a:blip r:embed="rId5"/>
              <a:stretch>
                <a:fillRect/>
              </a:stretch>
            </p:blipFill>
            <p:spPr>
              <a:xfrm>
                <a:off x="4146276" y="4854277"/>
                <a:ext cx="191131" cy="191131"/>
              </a:xfrm>
              <a:prstGeom prst="rect">
                <a:avLst/>
              </a:prstGeom>
            </p:spPr>
          </p:pic>
          <p:pic>
            <p:nvPicPr>
              <p:cNvPr id="626" name="Picture 625" descr="Dell_iconography_10_2012_p1-23.png"/>
              <p:cNvPicPr>
                <a:picLocks noChangeAspect="1"/>
              </p:cNvPicPr>
              <p:nvPr/>
            </p:nvPicPr>
            <p:blipFill>
              <a:blip r:embed="rId5"/>
              <a:stretch>
                <a:fillRect/>
              </a:stretch>
            </p:blipFill>
            <p:spPr>
              <a:xfrm>
                <a:off x="4286315" y="4854277"/>
                <a:ext cx="191131" cy="191131"/>
              </a:xfrm>
              <a:prstGeom prst="rect">
                <a:avLst/>
              </a:prstGeom>
            </p:spPr>
          </p:pic>
        </p:grpSp>
        <p:grpSp>
          <p:nvGrpSpPr>
            <p:cNvPr id="1016" name="Group 1015"/>
            <p:cNvGrpSpPr/>
            <p:nvPr/>
          </p:nvGrpSpPr>
          <p:grpSpPr>
            <a:xfrm>
              <a:off x="1979641" y="5116573"/>
              <a:ext cx="2571698" cy="191131"/>
              <a:chOff x="1905748" y="4854277"/>
              <a:chExt cx="2571698" cy="191131"/>
            </a:xfrm>
          </p:grpSpPr>
          <p:pic>
            <p:nvPicPr>
              <p:cNvPr id="1017" name="Picture 1016" descr="Dell_iconography_10_2012_p1-23.png"/>
              <p:cNvPicPr>
                <a:picLocks noChangeAspect="1"/>
              </p:cNvPicPr>
              <p:nvPr/>
            </p:nvPicPr>
            <p:blipFill>
              <a:blip r:embed="rId5"/>
              <a:stretch>
                <a:fillRect/>
              </a:stretch>
            </p:blipFill>
            <p:spPr>
              <a:xfrm>
                <a:off x="1905748" y="4854277"/>
                <a:ext cx="191131" cy="191131"/>
              </a:xfrm>
              <a:prstGeom prst="rect">
                <a:avLst/>
              </a:prstGeom>
            </p:spPr>
          </p:pic>
          <p:pic>
            <p:nvPicPr>
              <p:cNvPr id="1018" name="Picture 1017" descr="Dell_iconography_10_2012_p1-23.png"/>
              <p:cNvPicPr>
                <a:picLocks noChangeAspect="1"/>
              </p:cNvPicPr>
              <p:nvPr/>
            </p:nvPicPr>
            <p:blipFill>
              <a:blip r:embed="rId5"/>
              <a:stretch>
                <a:fillRect/>
              </a:stretch>
            </p:blipFill>
            <p:spPr>
              <a:xfrm>
                <a:off x="2045781" y="4854277"/>
                <a:ext cx="191131" cy="191131"/>
              </a:xfrm>
              <a:prstGeom prst="rect">
                <a:avLst/>
              </a:prstGeom>
            </p:spPr>
          </p:pic>
          <p:pic>
            <p:nvPicPr>
              <p:cNvPr id="1019" name="Picture 1018" descr="Dell_iconography_10_2012_p1-23.png"/>
              <p:cNvPicPr>
                <a:picLocks noChangeAspect="1"/>
              </p:cNvPicPr>
              <p:nvPr/>
            </p:nvPicPr>
            <p:blipFill>
              <a:blip r:embed="rId5"/>
              <a:stretch>
                <a:fillRect/>
              </a:stretch>
            </p:blipFill>
            <p:spPr>
              <a:xfrm>
                <a:off x="2185814" y="4854277"/>
                <a:ext cx="191131" cy="191131"/>
              </a:xfrm>
              <a:prstGeom prst="rect">
                <a:avLst/>
              </a:prstGeom>
            </p:spPr>
          </p:pic>
          <p:pic>
            <p:nvPicPr>
              <p:cNvPr id="1020" name="Picture 1019" descr="Dell_iconography_10_2012_p1-23.png"/>
              <p:cNvPicPr>
                <a:picLocks noChangeAspect="1"/>
              </p:cNvPicPr>
              <p:nvPr/>
            </p:nvPicPr>
            <p:blipFill>
              <a:blip r:embed="rId5"/>
              <a:stretch>
                <a:fillRect/>
              </a:stretch>
            </p:blipFill>
            <p:spPr>
              <a:xfrm>
                <a:off x="2325847" y="4854277"/>
                <a:ext cx="191131" cy="191131"/>
              </a:xfrm>
              <a:prstGeom prst="rect">
                <a:avLst/>
              </a:prstGeom>
            </p:spPr>
          </p:pic>
          <p:pic>
            <p:nvPicPr>
              <p:cNvPr id="1021" name="Picture 1020" descr="Dell_iconography_10_2012_p1-23.png"/>
              <p:cNvPicPr>
                <a:picLocks noChangeAspect="1"/>
              </p:cNvPicPr>
              <p:nvPr/>
            </p:nvPicPr>
            <p:blipFill>
              <a:blip r:embed="rId5"/>
              <a:stretch>
                <a:fillRect/>
              </a:stretch>
            </p:blipFill>
            <p:spPr>
              <a:xfrm>
                <a:off x="2465880" y="4854277"/>
                <a:ext cx="191131" cy="191131"/>
              </a:xfrm>
              <a:prstGeom prst="rect">
                <a:avLst/>
              </a:prstGeom>
            </p:spPr>
          </p:pic>
          <p:pic>
            <p:nvPicPr>
              <p:cNvPr id="1022" name="Picture 1021" descr="Dell_iconography_10_2012_p1-23.png"/>
              <p:cNvPicPr>
                <a:picLocks noChangeAspect="1"/>
              </p:cNvPicPr>
              <p:nvPr/>
            </p:nvPicPr>
            <p:blipFill>
              <a:blip r:embed="rId5"/>
              <a:stretch>
                <a:fillRect/>
              </a:stretch>
            </p:blipFill>
            <p:spPr>
              <a:xfrm>
                <a:off x="2605913" y="4854277"/>
                <a:ext cx="191131" cy="191131"/>
              </a:xfrm>
              <a:prstGeom prst="rect">
                <a:avLst/>
              </a:prstGeom>
            </p:spPr>
          </p:pic>
          <p:pic>
            <p:nvPicPr>
              <p:cNvPr id="1023" name="Picture 1022" descr="Dell_iconography_10_2012_p1-23.png"/>
              <p:cNvPicPr>
                <a:picLocks noChangeAspect="1"/>
              </p:cNvPicPr>
              <p:nvPr/>
            </p:nvPicPr>
            <p:blipFill>
              <a:blip r:embed="rId5"/>
              <a:stretch>
                <a:fillRect/>
              </a:stretch>
            </p:blipFill>
            <p:spPr>
              <a:xfrm>
                <a:off x="2745946" y="4854277"/>
                <a:ext cx="191131" cy="191131"/>
              </a:xfrm>
              <a:prstGeom prst="rect">
                <a:avLst/>
              </a:prstGeom>
            </p:spPr>
          </p:pic>
          <p:pic>
            <p:nvPicPr>
              <p:cNvPr id="1024" name="Picture 1023" descr="Dell_iconography_10_2012_p1-23.png"/>
              <p:cNvPicPr>
                <a:picLocks noChangeAspect="1"/>
              </p:cNvPicPr>
              <p:nvPr/>
            </p:nvPicPr>
            <p:blipFill>
              <a:blip r:embed="rId5"/>
              <a:stretch>
                <a:fillRect/>
              </a:stretch>
            </p:blipFill>
            <p:spPr>
              <a:xfrm>
                <a:off x="2885979" y="4854277"/>
                <a:ext cx="191131" cy="191131"/>
              </a:xfrm>
              <a:prstGeom prst="rect">
                <a:avLst/>
              </a:prstGeom>
            </p:spPr>
          </p:pic>
          <p:pic>
            <p:nvPicPr>
              <p:cNvPr id="1025" name="Picture 1024" descr="Dell_iconography_10_2012_p1-23.png"/>
              <p:cNvPicPr>
                <a:picLocks noChangeAspect="1"/>
              </p:cNvPicPr>
              <p:nvPr/>
            </p:nvPicPr>
            <p:blipFill>
              <a:blip r:embed="rId5"/>
              <a:stretch>
                <a:fillRect/>
              </a:stretch>
            </p:blipFill>
            <p:spPr>
              <a:xfrm>
                <a:off x="3026012" y="4854277"/>
                <a:ext cx="191131" cy="191131"/>
              </a:xfrm>
              <a:prstGeom prst="rect">
                <a:avLst/>
              </a:prstGeom>
            </p:spPr>
          </p:pic>
          <p:pic>
            <p:nvPicPr>
              <p:cNvPr id="1026" name="Picture 1025" descr="Dell_iconography_10_2012_p1-23.png"/>
              <p:cNvPicPr>
                <a:picLocks noChangeAspect="1"/>
              </p:cNvPicPr>
              <p:nvPr/>
            </p:nvPicPr>
            <p:blipFill>
              <a:blip r:embed="rId5"/>
              <a:stretch>
                <a:fillRect/>
              </a:stretch>
            </p:blipFill>
            <p:spPr>
              <a:xfrm>
                <a:off x="3166045" y="4854277"/>
                <a:ext cx="191131" cy="191131"/>
              </a:xfrm>
              <a:prstGeom prst="rect">
                <a:avLst/>
              </a:prstGeom>
            </p:spPr>
          </p:pic>
          <p:pic>
            <p:nvPicPr>
              <p:cNvPr id="1027" name="Picture 1026" descr="Dell_iconography_10_2012_p1-23.png"/>
              <p:cNvPicPr>
                <a:picLocks noChangeAspect="1"/>
              </p:cNvPicPr>
              <p:nvPr/>
            </p:nvPicPr>
            <p:blipFill>
              <a:blip r:embed="rId5"/>
              <a:stretch>
                <a:fillRect/>
              </a:stretch>
            </p:blipFill>
            <p:spPr>
              <a:xfrm>
                <a:off x="3306078" y="4854277"/>
                <a:ext cx="191131" cy="191131"/>
              </a:xfrm>
              <a:prstGeom prst="rect">
                <a:avLst/>
              </a:prstGeom>
            </p:spPr>
          </p:pic>
          <p:pic>
            <p:nvPicPr>
              <p:cNvPr id="1028" name="Picture 1027" descr="Dell_iconography_10_2012_p1-23.png"/>
              <p:cNvPicPr>
                <a:picLocks noChangeAspect="1"/>
              </p:cNvPicPr>
              <p:nvPr/>
            </p:nvPicPr>
            <p:blipFill>
              <a:blip r:embed="rId5"/>
              <a:stretch>
                <a:fillRect/>
              </a:stretch>
            </p:blipFill>
            <p:spPr>
              <a:xfrm>
                <a:off x="3446111" y="4854277"/>
                <a:ext cx="191131" cy="191131"/>
              </a:xfrm>
              <a:prstGeom prst="rect">
                <a:avLst/>
              </a:prstGeom>
            </p:spPr>
          </p:pic>
          <p:pic>
            <p:nvPicPr>
              <p:cNvPr id="1029" name="Picture 1028" descr="Dell_iconography_10_2012_p1-23.png"/>
              <p:cNvPicPr>
                <a:picLocks noChangeAspect="1"/>
              </p:cNvPicPr>
              <p:nvPr/>
            </p:nvPicPr>
            <p:blipFill>
              <a:blip r:embed="rId5"/>
              <a:stretch>
                <a:fillRect/>
              </a:stretch>
            </p:blipFill>
            <p:spPr>
              <a:xfrm>
                <a:off x="3586144" y="4854277"/>
                <a:ext cx="191131" cy="191131"/>
              </a:xfrm>
              <a:prstGeom prst="rect">
                <a:avLst/>
              </a:prstGeom>
            </p:spPr>
          </p:pic>
          <p:pic>
            <p:nvPicPr>
              <p:cNvPr id="1030" name="Picture 1029" descr="Dell_iconography_10_2012_p1-23.png"/>
              <p:cNvPicPr>
                <a:picLocks noChangeAspect="1"/>
              </p:cNvPicPr>
              <p:nvPr/>
            </p:nvPicPr>
            <p:blipFill>
              <a:blip r:embed="rId5"/>
              <a:stretch>
                <a:fillRect/>
              </a:stretch>
            </p:blipFill>
            <p:spPr>
              <a:xfrm>
                <a:off x="3726177" y="4854277"/>
                <a:ext cx="191131" cy="191131"/>
              </a:xfrm>
              <a:prstGeom prst="rect">
                <a:avLst/>
              </a:prstGeom>
            </p:spPr>
          </p:pic>
          <p:pic>
            <p:nvPicPr>
              <p:cNvPr id="1031" name="Picture 1030" descr="Dell_iconography_10_2012_p1-23.png"/>
              <p:cNvPicPr>
                <a:picLocks noChangeAspect="1"/>
              </p:cNvPicPr>
              <p:nvPr/>
            </p:nvPicPr>
            <p:blipFill>
              <a:blip r:embed="rId5"/>
              <a:stretch>
                <a:fillRect/>
              </a:stretch>
            </p:blipFill>
            <p:spPr>
              <a:xfrm>
                <a:off x="3866210" y="4854277"/>
                <a:ext cx="191131" cy="191131"/>
              </a:xfrm>
              <a:prstGeom prst="rect">
                <a:avLst/>
              </a:prstGeom>
            </p:spPr>
          </p:pic>
          <p:pic>
            <p:nvPicPr>
              <p:cNvPr id="1032" name="Picture 1031" descr="Dell_iconography_10_2012_p1-23.png"/>
              <p:cNvPicPr>
                <a:picLocks noChangeAspect="1"/>
              </p:cNvPicPr>
              <p:nvPr/>
            </p:nvPicPr>
            <p:blipFill>
              <a:blip r:embed="rId5"/>
              <a:stretch>
                <a:fillRect/>
              </a:stretch>
            </p:blipFill>
            <p:spPr>
              <a:xfrm>
                <a:off x="4006243" y="4854277"/>
                <a:ext cx="191131" cy="191131"/>
              </a:xfrm>
              <a:prstGeom prst="rect">
                <a:avLst/>
              </a:prstGeom>
            </p:spPr>
          </p:pic>
          <p:pic>
            <p:nvPicPr>
              <p:cNvPr id="1033" name="Picture 1032" descr="Dell_iconography_10_2012_p1-23.png"/>
              <p:cNvPicPr>
                <a:picLocks noChangeAspect="1"/>
              </p:cNvPicPr>
              <p:nvPr/>
            </p:nvPicPr>
            <p:blipFill>
              <a:blip r:embed="rId5"/>
              <a:stretch>
                <a:fillRect/>
              </a:stretch>
            </p:blipFill>
            <p:spPr>
              <a:xfrm>
                <a:off x="4146276" y="4854277"/>
                <a:ext cx="191131" cy="191131"/>
              </a:xfrm>
              <a:prstGeom prst="rect">
                <a:avLst/>
              </a:prstGeom>
            </p:spPr>
          </p:pic>
          <p:pic>
            <p:nvPicPr>
              <p:cNvPr id="1034" name="Picture 1033" descr="Dell_iconography_10_2012_p1-23.png"/>
              <p:cNvPicPr>
                <a:picLocks noChangeAspect="1"/>
              </p:cNvPicPr>
              <p:nvPr/>
            </p:nvPicPr>
            <p:blipFill>
              <a:blip r:embed="rId5"/>
              <a:stretch>
                <a:fillRect/>
              </a:stretch>
            </p:blipFill>
            <p:spPr>
              <a:xfrm>
                <a:off x="4286315" y="4854277"/>
                <a:ext cx="191131" cy="191131"/>
              </a:xfrm>
              <a:prstGeom prst="rect">
                <a:avLst/>
              </a:prstGeom>
            </p:spPr>
          </p:pic>
        </p:grpSp>
        <p:grpSp>
          <p:nvGrpSpPr>
            <p:cNvPr id="1035" name="Group 1034"/>
            <p:cNvGrpSpPr/>
            <p:nvPr/>
          </p:nvGrpSpPr>
          <p:grpSpPr>
            <a:xfrm>
              <a:off x="1979641" y="5305077"/>
              <a:ext cx="2571698" cy="191131"/>
              <a:chOff x="1905748" y="4854277"/>
              <a:chExt cx="2571698" cy="191131"/>
            </a:xfrm>
          </p:grpSpPr>
          <p:pic>
            <p:nvPicPr>
              <p:cNvPr id="1036" name="Picture 1035" descr="Dell_iconography_10_2012_p1-23.png"/>
              <p:cNvPicPr>
                <a:picLocks noChangeAspect="1"/>
              </p:cNvPicPr>
              <p:nvPr/>
            </p:nvPicPr>
            <p:blipFill>
              <a:blip r:embed="rId5"/>
              <a:stretch>
                <a:fillRect/>
              </a:stretch>
            </p:blipFill>
            <p:spPr>
              <a:xfrm>
                <a:off x="1905748" y="4854277"/>
                <a:ext cx="191131" cy="191131"/>
              </a:xfrm>
              <a:prstGeom prst="rect">
                <a:avLst/>
              </a:prstGeom>
            </p:spPr>
          </p:pic>
          <p:pic>
            <p:nvPicPr>
              <p:cNvPr id="1037" name="Picture 1036" descr="Dell_iconography_10_2012_p1-23.png"/>
              <p:cNvPicPr>
                <a:picLocks noChangeAspect="1"/>
              </p:cNvPicPr>
              <p:nvPr/>
            </p:nvPicPr>
            <p:blipFill>
              <a:blip r:embed="rId5"/>
              <a:stretch>
                <a:fillRect/>
              </a:stretch>
            </p:blipFill>
            <p:spPr>
              <a:xfrm>
                <a:off x="2045781" y="4854277"/>
                <a:ext cx="191131" cy="191131"/>
              </a:xfrm>
              <a:prstGeom prst="rect">
                <a:avLst/>
              </a:prstGeom>
            </p:spPr>
          </p:pic>
          <p:pic>
            <p:nvPicPr>
              <p:cNvPr id="1038" name="Picture 1037" descr="Dell_iconography_10_2012_p1-23.png"/>
              <p:cNvPicPr>
                <a:picLocks noChangeAspect="1"/>
              </p:cNvPicPr>
              <p:nvPr/>
            </p:nvPicPr>
            <p:blipFill>
              <a:blip r:embed="rId5"/>
              <a:stretch>
                <a:fillRect/>
              </a:stretch>
            </p:blipFill>
            <p:spPr>
              <a:xfrm>
                <a:off x="2185814" y="4854277"/>
                <a:ext cx="191131" cy="191131"/>
              </a:xfrm>
              <a:prstGeom prst="rect">
                <a:avLst/>
              </a:prstGeom>
            </p:spPr>
          </p:pic>
          <p:pic>
            <p:nvPicPr>
              <p:cNvPr id="1039" name="Picture 1038" descr="Dell_iconography_10_2012_p1-23.png"/>
              <p:cNvPicPr>
                <a:picLocks noChangeAspect="1"/>
              </p:cNvPicPr>
              <p:nvPr/>
            </p:nvPicPr>
            <p:blipFill>
              <a:blip r:embed="rId5"/>
              <a:stretch>
                <a:fillRect/>
              </a:stretch>
            </p:blipFill>
            <p:spPr>
              <a:xfrm>
                <a:off x="2325847" y="4854277"/>
                <a:ext cx="191131" cy="191131"/>
              </a:xfrm>
              <a:prstGeom prst="rect">
                <a:avLst/>
              </a:prstGeom>
            </p:spPr>
          </p:pic>
          <p:pic>
            <p:nvPicPr>
              <p:cNvPr id="1040" name="Picture 1039" descr="Dell_iconography_10_2012_p1-23.png"/>
              <p:cNvPicPr>
                <a:picLocks noChangeAspect="1"/>
              </p:cNvPicPr>
              <p:nvPr/>
            </p:nvPicPr>
            <p:blipFill>
              <a:blip r:embed="rId5"/>
              <a:stretch>
                <a:fillRect/>
              </a:stretch>
            </p:blipFill>
            <p:spPr>
              <a:xfrm>
                <a:off x="2465880" y="4854277"/>
                <a:ext cx="191131" cy="191131"/>
              </a:xfrm>
              <a:prstGeom prst="rect">
                <a:avLst/>
              </a:prstGeom>
            </p:spPr>
          </p:pic>
          <p:pic>
            <p:nvPicPr>
              <p:cNvPr id="1041" name="Picture 1040" descr="Dell_iconography_10_2012_p1-23.png"/>
              <p:cNvPicPr>
                <a:picLocks noChangeAspect="1"/>
              </p:cNvPicPr>
              <p:nvPr/>
            </p:nvPicPr>
            <p:blipFill>
              <a:blip r:embed="rId5"/>
              <a:stretch>
                <a:fillRect/>
              </a:stretch>
            </p:blipFill>
            <p:spPr>
              <a:xfrm>
                <a:off x="2605913" y="4854277"/>
                <a:ext cx="191131" cy="191131"/>
              </a:xfrm>
              <a:prstGeom prst="rect">
                <a:avLst/>
              </a:prstGeom>
            </p:spPr>
          </p:pic>
          <p:pic>
            <p:nvPicPr>
              <p:cNvPr id="1042" name="Picture 1041" descr="Dell_iconography_10_2012_p1-23.png"/>
              <p:cNvPicPr>
                <a:picLocks noChangeAspect="1"/>
              </p:cNvPicPr>
              <p:nvPr/>
            </p:nvPicPr>
            <p:blipFill>
              <a:blip r:embed="rId5"/>
              <a:stretch>
                <a:fillRect/>
              </a:stretch>
            </p:blipFill>
            <p:spPr>
              <a:xfrm>
                <a:off x="2745946" y="4854277"/>
                <a:ext cx="191131" cy="191131"/>
              </a:xfrm>
              <a:prstGeom prst="rect">
                <a:avLst/>
              </a:prstGeom>
            </p:spPr>
          </p:pic>
          <p:pic>
            <p:nvPicPr>
              <p:cNvPr id="1043" name="Picture 1042" descr="Dell_iconography_10_2012_p1-23.png"/>
              <p:cNvPicPr>
                <a:picLocks noChangeAspect="1"/>
              </p:cNvPicPr>
              <p:nvPr/>
            </p:nvPicPr>
            <p:blipFill>
              <a:blip r:embed="rId5"/>
              <a:stretch>
                <a:fillRect/>
              </a:stretch>
            </p:blipFill>
            <p:spPr>
              <a:xfrm>
                <a:off x="2885979" y="4854277"/>
                <a:ext cx="191131" cy="191131"/>
              </a:xfrm>
              <a:prstGeom prst="rect">
                <a:avLst/>
              </a:prstGeom>
            </p:spPr>
          </p:pic>
          <p:pic>
            <p:nvPicPr>
              <p:cNvPr id="1044" name="Picture 1043" descr="Dell_iconography_10_2012_p1-23.png"/>
              <p:cNvPicPr>
                <a:picLocks noChangeAspect="1"/>
              </p:cNvPicPr>
              <p:nvPr/>
            </p:nvPicPr>
            <p:blipFill>
              <a:blip r:embed="rId5"/>
              <a:stretch>
                <a:fillRect/>
              </a:stretch>
            </p:blipFill>
            <p:spPr>
              <a:xfrm>
                <a:off x="3026012" y="4854277"/>
                <a:ext cx="191131" cy="191131"/>
              </a:xfrm>
              <a:prstGeom prst="rect">
                <a:avLst/>
              </a:prstGeom>
            </p:spPr>
          </p:pic>
          <p:pic>
            <p:nvPicPr>
              <p:cNvPr id="1045" name="Picture 1044" descr="Dell_iconography_10_2012_p1-23.png"/>
              <p:cNvPicPr>
                <a:picLocks noChangeAspect="1"/>
              </p:cNvPicPr>
              <p:nvPr/>
            </p:nvPicPr>
            <p:blipFill>
              <a:blip r:embed="rId5"/>
              <a:stretch>
                <a:fillRect/>
              </a:stretch>
            </p:blipFill>
            <p:spPr>
              <a:xfrm>
                <a:off x="3166045" y="4854277"/>
                <a:ext cx="191131" cy="191131"/>
              </a:xfrm>
              <a:prstGeom prst="rect">
                <a:avLst/>
              </a:prstGeom>
            </p:spPr>
          </p:pic>
          <p:pic>
            <p:nvPicPr>
              <p:cNvPr id="1046" name="Picture 1045" descr="Dell_iconography_10_2012_p1-23.png"/>
              <p:cNvPicPr>
                <a:picLocks noChangeAspect="1"/>
              </p:cNvPicPr>
              <p:nvPr/>
            </p:nvPicPr>
            <p:blipFill>
              <a:blip r:embed="rId5"/>
              <a:stretch>
                <a:fillRect/>
              </a:stretch>
            </p:blipFill>
            <p:spPr>
              <a:xfrm>
                <a:off x="3306078" y="4854277"/>
                <a:ext cx="191131" cy="191131"/>
              </a:xfrm>
              <a:prstGeom prst="rect">
                <a:avLst/>
              </a:prstGeom>
            </p:spPr>
          </p:pic>
          <p:pic>
            <p:nvPicPr>
              <p:cNvPr id="1047" name="Picture 1046" descr="Dell_iconography_10_2012_p1-23.png"/>
              <p:cNvPicPr>
                <a:picLocks noChangeAspect="1"/>
              </p:cNvPicPr>
              <p:nvPr/>
            </p:nvPicPr>
            <p:blipFill>
              <a:blip r:embed="rId5"/>
              <a:stretch>
                <a:fillRect/>
              </a:stretch>
            </p:blipFill>
            <p:spPr>
              <a:xfrm>
                <a:off x="3446111" y="4854277"/>
                <a:ext cx="191131" cy="191131"/>
              </a:xfrm>
              <a:prstGeom prst="rect">
                <a:avLst/>
              </a:prstGeom>
            </p:spPr>
          </p:pic>
          <p:pic>
            <p:nvPicPr>
              <p:cNvPr id="1048" name="Picture 1047" descr="Dell_iconography_10_2012_p1-23.png"/>
              <p:cNvPicPr>
                <a:picLocks noChangeAspect="1"/>
              </p:cNvPicPr>
              <p:nvPr/>
            </p:nvPicPr>
            <p:blipFill>
              <a:blip r:embed="rId5"/>
              <a:stretch>
                <a:fillRect/>
              </a:stretch>
            </p:blipFill>
            <p:spPr>
              <a:xfrm>
                <a:off x="3586144" y="4854277"/>
                <a:ext cx="191131" cy="191131"/>
              </a:xfrm>
              <a:prstGeom prst="rect">
                <a:avLst/>
              </a:prstGeom>
            </p:spPr>
          </p:pic>
          <p:pic>
            <p:nvPicPr>
              <p:cNvPr id="1049" name="Picture 1048" descr="Dell_iconography_10_2012_p1-23.png"/>
              <p:cNvPicPr>
                <a:picLocks noChangeAspect="1"/>
              </p:cNvPicPr>
              <p:nvPr/>
            </p:nvPicPr>
            <p:blipFill>
              <a:blip r:embed="rId5"/>
              <a:stretch>
                <a:fillRect/>
              </a:stretch>
            </p:blipFill>
            <p:spPr>
              <a:xfrm>
                <a:off x="3726177" y="4854277"/>
                <a:ext cx="191131" cy="191131"/>
              </a:xfrm>
              <a:prstGeom prst="rect">
                <a:avLst/>
              </a:prstGeom>
            </p:spPr>
          </p:pic>
          <p:pic>
            <p:nvPicPr>
              <p:cNvPr id="1050" name="Picture 1049" descr="Dell_iconography_10_2012_p1-23.png"/>
              <p:cNvPicPr>
                <a:picLocks noChangeAspect="1"/>
              </p:cNvPicPr>
              <p:nvPr/>
            </p:nvPicPr>
            <p:blipFill>
              <a:blip r:embed="rId5"/>
              <a:stretch>
                <a:fillRect/>
              </a:stretch>
            </p:blipFill>
            <p:spPr>
              <a:xfrm>
                <a:off x="3866210" y="4854277"/>
                <a:ext cx="191131" cy="191131"/>
              </a:xfrm>
              <a:prstGeom prst="rect">
                <a:avLst/>
              </a:prstGeom>
            </p:spPr>
          </p:pic>
          <p:pic>
            <p:nvPicPr>
              <p:cNvPr id="1051" name="Picture 1050" descr="Dell_iconography_10_2012_p1-23.png"/>
              <p:cNvPicPr>
                <a:picLocks noChangeAspect="1"/>
              </p:cNvPicPr>
              <p:nvPr/>
            </p:nvPicPr>
            <p:blipFill>
              <a:blip r:embed="rId5"/>
              <a:stretch>
                <a:fillRect/>
              </a:stretch>
            </p:blipFill>
            <p:spPr>
              <a:xfrm>
                <a:off x="4006243" y="4854277"/>
                <a:ext cx="191131" cy="191131"/>
              </a:xfrm>
              <a:prstGeom prst="rect">
                <a:avLst/>
              </a:prstGeom>
            </p:spPr>
          </p:pic>
          <p:pic>
            <p:nvPicPr>
              <p:cNvPr id="1052" name="Picture 1051" descr="Dell_iconography_10_2012_p1-23.png"/>
              <p:cNvPicPr>
                <a:picLocks noChangeAspect="1"/>
              </p:cNvPicPr>
              <p:nvPr/>
            </p:nvPicPr>
            <p:blipFill>
              <a:blip r:embed="rId5"/>
              <a:stretch>
                <a:fillRect/>
              </a:stretch>
            </p:blipFill>
            <p:spPr>
              <a:xfrm>
                <a:off x="4146276" y="4854277"/>
                <a:ext cx="191131" cy="191131"/>
              </a:xfrm>
              <a:prstGeom prst="rect">
                <a:avLst/>
              </a:prstGeom>
            </p:spPr>
          </p:pic>
          <p:pic>
            <p:nvPicPr>
              <p:cNvPr id="1053" name="Picture 1052" descr="Dell_iconography_10_2012_p1-23.png"/>
              <p:cNvPicPr>
                <a:picLocks noChangeAspect="1"/>
              </p:cNvPicPr>
              <p:nvPr/>
            </p:nvPicPr>
            <p:blipFill>
              <a:blip r:embed="rId5"/>
              <a:stretch>
                <a:fillRect/>
              </a:stretch>
            </p:blipFill>
            <p:spPr>
              <a:xfrm>
                <a:off x="4286315" y="4854277"/>
                <a:ext cx="191131" cy="191131"/>
              </a:xfrm>
              <a:prstGeom prst="rect">
                <a:avLst/>
              </a:prstGeom>
            </p:spPr>
          </p:pic>
        </p:grpSp>
        <p:grpSp>
          <p:nvGrpSpPr>
            <p:cNvPr id="1054" name="Group 1053"/>
            <p:cNvGrpSpPr/>
            <p:nvPr/>
          </p:nvGrpSpPr>
          <p:grpSpPr>
            <a:xfrm>
              <a:off x="1979641" y="5493581"/>
              <a:ext cx="2571698" cy="191131"/>
              <a:chOff x="1905748" y="4854277"/>
              <a:chExt cx="2571698" cy="191131"/>
            </a:xfrm>
          </p:grpSpPr>
          <p:pic>
            <p:nvPicPr>
              <p:cNvPr id="1055" name="Picture 1054" descr="Dell_iconography_10_2012_p1-23.png"/>
              <p:cNvPicPr>
                <a:picLocks noChangeAspect="1"/>
              </p:cNvPicPr>
              <p:nvPr/>
            </p:nvPicPr>
            <p:blipFill>
              <a:blip r:embed="rId5"/>
              <a:stretch>
                <a:fillRect/>
              </a:stretch>
            </p:blipFill>
            <p:spPr>
              <a:xfrm>
                <a:off x="1905748" y="4854277"/>
                <a:ext cx="191131" cy="191131"/>
              </a:xfrm>
              <a:prstGeom prst="rect">
                <a:avLst/>
              </a:prstGeom>
            </p:spPr>
          </p:pic>
          <p:pic>
            <p:nvPicPr>
              <p:cNvPr id="1056" name="Picture 1055" descr="Dell_iconography_10_2012_p1-23.png"/>
              <p:cNvPicPr>
                <a:picLocks noChangeAspect="1"/>
              </p:cNvPicPr>
              <p:nvPr/>
            </p:nvPicPr>
            <p:blipFill>
              <a:blip r:embed="rId5"/>
              <a:stretch>
                <a:fillRect/>
              </a:stretch>
            </p:blipFill>
            <p:spPr>
              <a:xfrm>
                <a:off x="2045781" y="4854277"/>
                <a:ext cx="191131" cy="191131"/>
              </a:xfrm>
              <a:prstGeom prst="rect">
                <a:avLst/>
              </a:prstGeom>
            </p:spPr>
          </p:pic>
          <p:pic>
            <p:nvPicPr>
              <p:cNvPr id="1057" name="Picture 1056" descr="Dell_iconography_10_2012_p1-23.png"/>
              <p:cNvPicPr>
                <a:picLocks noChangeAspect="1"/>
              </p:cNvPicPr>
              <p:nvPr/>
            </p:nvPicPr>
            <p:blipFill>
              <a:blip r:embed="rId5"/>
              <a:stretch>
                <a:fillRect/>
              </a:stretch>
            </p:blipFill>
            <p:spPr>
              <a:xfrm>
                <a:off x="2185814" y="4854277"/>
                <a:ext cx="191131" cy="191131"/>
              </a:xfrm>
              <a:prstGeom prst="rect">
                <a:avLst/>
              </a:prstGeom>
            </p:spPr>
          </p:pic>
          <p:pic>
            <p:nvPicPr>
              <p:cNvPr id="1058" name="Picture 1057" descr="Dell_iconography_10_2012_p1-23.png"/>
              <p:cNvPicPr>
                <a:picLocks noChangeAspect="1"/>
              </p:cNvPicPr>
              <p:nvPr/>
            </p:nvPicPr>
            <p:blipFill>
              <a:blip r:embed="rId5"/>
              <a:stretch>
                <a:fillRect/>
              </a:stretch>
            </p:blipFill>
            <p:spPr>
              <a:xfrm>
                <a:off x="2325847" y="4854277"/>
                <a:ext cx="191131" cy="191131"/>
              </a:xfrm>
              <a:prstGeom prst="rect">
                <a:avLst/>
              </a:prstGeom>
            </p:spPr>
          </p:pic>
          <p:pic>
            <p:nvPicPr>
              <p:cNvPr id="1059" name="Picture 1058" descr="Dell_iconography_10_2012_p1-23.png"/>
              <p:cNvPicPr>
                <a:picLocks noChangeAspect="1"/>
              </p:cNvPicPr>
              <p:nvPr/>
            </p:nvPicPr>
            <p:blipFill>
              <a:blip r:embed="rId5"/>
              <a:stretch>
                <a:fillRect/>
              </a:stretch>
            </p:blipFill>
            <p:spPr>
              <a:xfrm>
                <a:off x="2465880" y="4854277"/>
                <a:ext cx="191131" cy="191131"/>
              </a:xfrm>
              <a:prstGeom prst="rect">
                <a:avLst/>
              </a:prstGeom>
            </p:spPr>
          </p:pic>
          <p:pic>
            <p:nvPicPr>
              <p:cNvPr id="1060" name="Picture 1059" descr="Dell_iconography_10_2012_p1-23.png"/>
              <p:cNvPicPr>
                <a:picLocks noChangeAspect="1"/>
              </p:cNvPicPr>
              <p:nvPr/>
            </p:nvPicPr>
            <p:blipFill>
              <a:blip r:embed="rId5"/>
              <a:stretch>
                <a:fillRect/>
              </a:stretch>
            </p:blipFill>
            <p:spPr>
              <a:xfrm>
                <a:off x="2605913" y="4854277"/>
                <a:ext cx="191131" cy="191131"/>
              </a:xfrm>
              <a:prstGeom prst="rect">
                <a:avLst/>
              </a:prstGeom>
            </p:spPr>
          </p:pic>
          <p:pic>
            <p:nvPicPr>
              <p:cNvPr id="1061" name="Picture 1060" descr="Dell_iconography_10_2012_p1-23.png"/>
              <p:cNvPicPr>
                <a:picLocks noChangeAspect="1"/>
              </p:cNvPicPr>
              <p:nvPr/>
            </p:nvPicPr>
            <p:blipFill>
              <a:blip r:embed="rId5"/>
              <a:stretch>
                <a:fillRect/>
              </a:stretch>
            </p:blipFill>
            <p:spPr>
              <a:xfrm>
                <a:off x="2745946" y="4854277"/>
                <a:ext cx="191131" cy="191131"/>
              </a:xfrm>
              <a:prstGeom prst="rect">
                <a:avLst/>
              </a:prstGeom>
            </p:spPr>
          </p:pic>
          <p:pic>
            <p:nvPicPr>
              <p:cNvPr id="1062" name="Picture 1061" descr="Dell_iconography_10_2012_p1-23.png"/>
              <p:cNvPicPr>
                <a:picLocks noChangeAspect="1"/>
              </p:cNvPicPr>
              <p:nvPr/>
            </p:nvPicPr>
            <p:blipFill>
              <a:blip r:embed="rId5"/>
              <a:stretch>
                <a:fillRect/>
              </a:stretch>
            </p:blipFill>
            <p:spPr>
              <a:xfrm>
                <a:off x="2885979" y="4854277"/>
                <a:ext cx="191131" cy="191131"/>
              </a:xfrm>
              <a:prstGeom prst="rect">
                <a:avLst/>
              </a:prstGeom>
            </p:spPr>
          </p:pic>
          <p:pic>
            <p:nvPicPr>
              <p:cNvPr id="1063" name="Picture 1062" descr="Dell_iconography_10_2012_p1-23.png"/>
              <p:cNvPicPr>
                <a:picLocks noChangeAspect="1"/>
              </p:cNvPicPr>
              <p:nvPr/>
            </p:nvPicPr>
            <p:blipFill>
              <a:blip r:embed="rId5"/>
              <a:stretch>
                <a:fillRect/>
              </a:stretch>
            </p:blipFill>
            <p:spPr>
              <a:xfrm>
                <a:off x="3026012" y="4854277"/>
                <a:ext cx="191131" cy="191131"/>
              </a:xfrm>
              <a:prstGeom prst="rect">
                <a:avLst/>
              </a:prstGeom>
            </p:spPr>
          </p:pic>
          <p:pic>
            <p:nvPicPr>
              <p:cNvPr id="1064" name="Picture 1063" descr="Dell_iconography_10_2012_p1-23.png"/>
              <p:cNvPicPr>
                <a:picLocks noChangeAspect="1"/>
              </p:cNvPicPr>
              <p:nvPr/>
            </p:nvPicPr>
            <p:blipFill>
              <a:blip r:embed="rId5"/>
              <a:stretch>
                <a:fillRect/>
              </a:stretch>
            </p:blipFill>
            <p:spPr>
              <a:xfrm>
                <a:off x="3166045" y="4854277"/>
                <a:ext cx="191131" cy="191131"/>
              </a:xfrm>
              <a:prstGeom prst="rect">
                <a:avLst/>
              </a:prstGeom>
            </p:spPr>
          </p:pic>
          <p:pic>
            <p:nvPicPr>
              <p:cNvPr id="1065" name="Picture 1064" descr="Dell_iconography_10_2012_p1-23.png"/>
              <p:cNvPicPr>
                <a:picLocks noChangeAspect="1"/>
              </p:cNvPicPr>
              <p:nvPr/>
            </p:nvPicPr>
            <p:blipFill>
              <a:blip r:embed="rId5"/>
              <a:stretch>
                <a:fillRect/>
              </a:stretch>
            </p:blipFill>
            <p:spPr>
              <a:xfrm>
                <a:off x="3306078" y="4854277"/>
                <a:ext cx="191131" cy="191131"/>
              </a:xfrm>
              <a:prstGeom prst="rect">
                <a:avLst/>
              </a:prstGeom>
            </p:spPr>
          </p:pic>
          <p:pic>
            <p:nvPicPr>
              <p:cNvPr id="1066" name="Picture 1065" descr="Dell_iconography_10_2012_p1-23.png"/>
              <p:cNvPicPr>
                <a:picLocks noChangeAspect="1"/>
              </p:cNvPicPr>
              <p:nvPr/>
            </p:nvPicPr>
            <p:blipFill>
              <a:blip r:embed="rId5"/>
              <a:stretch>
                <a:fillRect/>
              </a:stretch>
            </p:blipFill>
            <p:spPr>
              <a:xfrm>
                <a:off x="3446111" y="4854277"/>
                <a:ext cx="191131" cy="191131"/>
              </a:xfrm>
              <a:prstGeom prst="rect">
                <a:avLst/>
              </a:prstGeom>
            </p:spPr>
          </p:pic>
          <p:pic>
            <p:nvPicPr>
              <p:cNvPr id="1067" name="Picture 1066" descr="Dell_iconography_10_2012_p1-23.png"/>
              <p:cNvPicPr>
                <a:picLocks noChangeAspect="1"/>
              </p:cNvPicPr>
              <p:nvPr/>
            </p:nvPicPr>
            <p:blipFill>
              <a:blip r:embed="rId5"/>
              <a:stretch>
                <a:fillRect/>
              </a:stretch>
            </p:blipFill>
            <p:spPr>
              <a:xfrm>
                <a:off x="3586144" y="4854277"/>
                <a:ext cx="191131" cy="191131"/>
              </a:xfrm>
              <a:prstGeom prst="rect">
                <a:avLst/>
              </a:prstGeom>
            </p:spPr>
          </p:pic>
          <p:pic>
            <p:nvPicPr>
              <p:cNvPr id="1068" name="Picture 1067" descr="Dell_iconography_10_2012_p1-23.png"/>
              <p:cNvPicPr>
                <a:picLocks noChangeAspect="1"/>
              </p:cNvPicPr>
              <p:nvPr/>
            </p:nvPicPr>
            <p:blipFill>
              <a:blip r:embed="rId5"/>
              <a:stretch>
                <a:fillRect/>
              </a:stretch>
            </p:blipFill>
            <p:spPr>
              <a:xfrm>
                <a:off x="3726177" y="4854277"/>
                <a:ext cx="191131" cy="191131"/>
              </a:xfrm>
              <a:prstGeom prst="rect">
                <a:avLst/>
              </a:prstGeom>
            </p:spPr>
          </p:pic>
          <p:pic>
            <p:nvPicPr>
              <p:cNvPr id="1069" name="Picture 1068" descr="Dell_iconography_10_2012_p1-23.png"/>
              <p:cNvPicPr>
                <a:picLocks noChangeAspect="1"/>
              </p:cNvPicPr>
              <p:nvPr/>
            </p:nvPicPr>
            <p:blipFill>
              <a:blip r:embed="rId5"/>
              <a:stretch>
                <a:fillRect/>
              </a:stretch>
            </p:blipFill>
            <p:spPr>
              <a:xfrm>
                <a:off x="3866210" y="4854277"/>
                <a:ext cx="191131" cy="191131"/>
              </a:xfrm>
              <a:prstGeom prst="rect">
                <a:avLst/>
              </a:prstGeom>
            </p:spPr>
          </p:pic>
          <p:pic>
            <p:nvPicPr>
              <p:cNvPr id="1070" name="Picture 1069" descr="Dell_iconography_10_2012_p1-23.png"/>
              <p:cNvPicPr>
                <a:picLocks noChangeAspect="1"/>
              </p:cNvPicPr>
              <p:nvPr/>
            </p:nvPicPr>
            <p:blipFill>
              <a:blip r:embed="rId5"/>
              <a:stretch>
                <a:fillRect/>
              </a:stretch>
            </p:blipFill>
            <p:spPr>
              <a:xfrm>
                <a:off x="4006243" y="4854277"/>
                <a:ext cx="191131" cy="191131"/>
              </a:xfrm>
              <a:prstGeom prst="rect">
                <a:avLst/>
              </a:prstGeom>
            </p:spPr>
          </p:pic>
          <p:pic>
            <p:nvPicPr>
              <p:cNvPr id="1071" name="Picture 1070" descr="Dell_iconography_10_2012_p1-23.png"/>
              <p:cNvPicPr>
                <a:picLocks noChangeAspect="1"/>
              </p:cNvPicPr>
              <p:nvPr/>
            </p:nvPicPr>
            <p:blipFill>
              <a:blip r:embed="rId5"/>
              <a:stretch>
                <a:fillRect/>
              </a:stretch>
            </p:blipFill>
            <p:spPr>
              <a:xfrm>
                <a:off x="4146276" y="4854277"/>
                <a:ext cx="191131" cy="191131"/>
              </a:xfrm>
              <a:prstGeom prst="rect">
                <a:avLst/>
              </a:prstGeom>
            </p:spPr>
          </p:pic>
          <p:pic>
            <p:nvPicPr>
              <p:cNvPr id="1072" name="Picture 1071" descr="Dell_iconography_10_2012_p1-23.png"/>
              <p:cNvPicPr>
                <a:picLocks noChangeAspect="1"/>
              </p:cNvPicPr>
              <p:nvPr/>
            </p:nvPicPr>
            <p:blipFill>
              <a:blip r:embed="rId5"/>
              <a:stretch>
                <a:fillRect/>
              </a:stretch>
            </p:blipFill>
            <p:spPr>
              <a:xfrm>
                <a:off x="4286315" y="4854277"/>
                <a:ext cx="191131" cy="191131"/>
              </a:xfrm>
              <a:prstGeom prst="rect">
                <a:avLst/>
              </a:prstGeom>
            </p:spPr>
          </p:pic>
        </p:grpSp>
        <p:grpSp>
          <p:nvGrpSpPr>
            <p:cNvPr id="1073" name="Group 1072"/>
            <p:cNvGrpSpPr/>
            <p:nvPr/>
          </p:nvGrpSpPr>
          <p:grpSpPr>
            <a:xfrm>
              <a:off x="1979641" y="5682088"/>
              <a:ext cx="2571698" cy="191131"/>
              <a:chOff x="1905748" y="4854277"/>
              <a:chExt cx="2571698" cy="191131"/>
            </a:xfrm>
          </p:grpSpPr>
          <p:pic>
            <p:nvPicPr>
              <p:cNvPr id="1074" name="Picture 1073" descr="Dell_iconography_10_2012_p1-23.png"/>
              <p:cNvPicPr>
                <a:picLocks noChangeAspect="1"/>
              </p:cNvPicPr>
              <p:nvPr/>
            </p:nvPicPr>
            <p:blipFill>
              <a:blip r:embed="rId5"/>
              <a:stretch>
                <a:fillRect/>
              </a:stretch>
            </p:blipFill>
            <p:spPr>
              <a:xfrm>
                <a:off x="1905748" y="4854277"/>
                <a:ext cx="191131" cy="191131"/>
              </a:xfrm>
              <a:prstGeom prst="rect">
                <a:avLst/>
              </a:prstGeom>
            </p:spPr>
          </p:pic>
          <p:pic>
            <p:nvPicPr>
              <p:cNvPr id="1075" name="Picture 1074" descr="Dell_iconography_10_2012_p1-23.png"/>
              <p:cNvPicPr>
                <a:picLocks noChangeAspect="1"/>
              </p:cNvPicPr>
              <p:nvPr/>
            </p:nvPicPr>
            <p:blipFill>
              <a:blip r:embed="rId5"/>
              <a:stretch>
                <a:fillRect/>
              </a:stretch>
            </p:blipFill>
            <p:spPr>
              <a:xfrm>
                <a:off x="2045781" y="4854277"/>
                <a:ext cx="191131" cy="191131"/>
              </a:xfrm>
              <a:prstGeom prst="rect">
                <a:avLst/>
              </a:prstGeom>
            </p:spPr>
          </p:pic>
          <p:pic>
            <p:nvPicPr>
              <p:cNvPr id="1076" name="Picture 1075" descr="Dell_iconography_10_2012_p1-23.png"/>
              <p:cNvPicPr>
                <a:picLocks noChangeAspect="1"/>
              </p:cNvPicPr>
              <p:nvPr/>
            </p:nvPicPr>
            <p:blipFill>
              <a:blip r:embed="rId5"/>
              <a:stretch>
                <a:fillRect/>
              </a:stretch>
            </p:blipFill>
            <p:spPr>
              <a:xfrm>
                <a:off x="2185814" y="4854277"/>
                <a:ext cx="191131" cy="191131"/>
              </a:xfrm>
              <a:prstGeom prst="rect">
                <a:avLst/>
              </a:prstGeom>
            </p:spPr>
          </p:pic>
          <p:pic>
            <p:nvPicPr>
              <p:cNvPr id="1077" name="Picture 1076" descr="Dell_iconography_10_2012_p1-23.png"/>
              <p:cNvPicPr>
                <a:picLocks noChangeAspect="1"/>
              </p:cNvPicPr>
              <p:nvPr/>
            </p:nvPicPr>
            <p:blipFill>
              <a:blip r:embed="rId5"/>
              <a:stretch>
                <a:fillRect/>
              </a:stretch>
            </p:blipFill>
            <p:spPr>
              <a:xfrm>
                <a:off x="2325847" y="4854277"/>
                <a:ext cx="191131" cy="191131"/>
              </a:xfrm>
              <a:prstGeom prst="rect">
                <a:avLst/>
              </a:prstGeom>
            </p:spPr>
          </p:pic>
          <p:pic>
            <p:nvPicPr>
              <p:cNvPr id="1078" name="Picture 1077" descr="Dell_iconography_10_2012_p1-23.png"/>
              <p:cNvPicPr>
                <a:picLocks noChangeAspect="1"/>
              </p:cNvPicPr>
              <p:nvPr/>
            </p:nvPicPr>
            <p:blipFill>
              <a:blip r:embed="rId5"/>
              <a:stretch>
                <a:fillRect/>
              </a:stretch>
            </p:blipFill>
            <p:spPr>
              <a:xfrm>
                <a:off x="2465880" y="4854277"/>
                <a:ext cx="191131" cy="191131"/>
              </a:xfrm>
              <a:prstGeom prst="rect">
                <a:avLst/>
              </a:prstGeom>
            </p:spPr>
          </p:pic>
          <p:pic>
            <p:nvPicPr>
              <p:cNvPr id="1079" name="Picture 1078" descr="Dell_iconography_10_2012_p1-23.png"/>
              <p:cNvPicPr>
                <a:picLocks noChangeAspect="1"/>
              </p:cNvPicPr>
              <p:nvPr/>
            </p:nvPicPr>
            <p:blipFill>
              <a:blip r:embed="rId5"/>
              <a:stretch>
                <a:fillRect/>
              </a:stretch>
            </p:blipFill>
            <p:spPr>
              <a:xfrm>
                <a:off x="2605913" y="4854277"/>
                <a:ext cx="191131" cy="191131"/>
              </a:xfrm>
              <a:prstGeom prst="rect">
                <a:avLst/>
              </a:prstGeom>
            </p:spPr>
          </p:pic>
          <p:pic>
            <p:nvPicPr>
              <p:cNvPr id="1080" name="Picture 1079" descr="Dell_iconography_10_2012_p1-23.png"/>
              <p:cNvPicPr>
                <a:picLocks noChangeAspect="1"/>
              </p:cNvPicPr>
              <p:nvPr/>
            </p:nvPicPr>
            <p:blipFill>
              <a:blip r:embed="rId5"/>
              <a:stretch>
                <a:fillRect/>
              </a:stretch>
            </p:blipFill>
            <p:spPr>
              <a:xfrm>
                <a:off x="2745946" y="4854277"/>
                <a:ext cx="191131" cy="191131"/>
              </a:xfrm>
              <a:prstGeom prst="rect">
                <a:avLst/>
              </a:prstGeom>
            </p:spPr>
          </p:pic>
          <p:pic>
            <p:nvPicPr>
              <p:cNvPr id="1081" name="Picture 1080" descr="Dell_iconography_10_2012_p1-23.png"/>
              <p:cNvPicPr>
                <a:picLocks noChangeAspect="1"/>
              </p:cNvPicPr>
              <p:nvPr/>
            </p:nvPicPr>
            <p:blipFill>
              <a:blip r:embed="rId5"/>
              <a:stretch>
                <a:fillRect/>
              </a:stretch>
            </p:blipFill>
            <p:spPr>
              <a:xfrm>
                <a:off x="2885979" y="4854277"/>
                <a:ext cx="191131" cy="191131"/>
              </a:xfrm>
              <a:prstGeom prst="rect">
                <a:avLst/>
              </a:prstGeom>
            </p:spPr>
          </p:pic>
          <p:pic>
            <p:nvPicPr>
              <p:cNvPr id="1082" name="Picture 1081" descr="Dell_iconography_10_2012_p1-23.png"/>
              <p:cNvPicPr>
                <a:picLocks noChangeAspect="1"/>
              </p:cNvPicPr>
              <p:nvPr/>
            </p:nvPicPr>
            <p:blipFill>
              <a:blip r:embed="rId5"/>
              <a:stretch>
                <a:fillRect/>
              </a:stretch>
            </p:blipFill>
            <p:spPr>
              <a:xfrm>
                <a:off x="3026012" y="4854277"/>
                <a:ext cx="191131" cy="191131"/>
              </a:xfrm>
              <a:prstGeom prst="rect">
                <a:avLst/>
              </a:prstGeom>
            </p:spPr>
          </p:pic>
          <p:pic>
            <p:nvPicPr>
              <p:cNvPr id="1083" name="Picture 1082" descr="Dell_iconography_10_2012_p1-23.png"/>
              <p:cNvPicPr>
                <a:picLocks noChangeAspect="1"/>
              </p:cNvPicPr>
              <p:nvPr/>
            </p:nvPicPr>
            <p:blipFill>
              <a:blip r:embed="rId5"/>
              <a:stretch>
                <a:fillRect/>
              </a:stretch>
            </p:blipFill>
            <p:spPr>
              <a:xfrm>
                <a:off x="3166045" y="4854277"/>
                <a:ext cx="191131" cy="191131"/>
              </a:xfrm>
              <a:prstGeom prst="rect">
                <a:avLst/>
              </a:prstGeom>
            </p:spPr>
          </p:pic>
          <p:pic>
            <p:nvPicPr>
              <p:cNvPr id="1084" name="Picture 1083" descr="Dell_iconography_10_2012_p1-23.png"/>
              <p:cNvPicPr>
                <a:picLocks noChangeAspect="1"/>
              </p:cNvPicPr>
              <p:nvPr/>
            </p:nvPicPr>
            <p:blipFill>
              <a:blip r:embed="rId5"/>
              <a:stretch>
                <a:fillRect/>
              </a:stretch>
            </p:blipFill>
            <p:spPr>
              <a:xfrm>
                <a:off x="3306078" y="4854277"/>
                <a:ext cx="191131" cy="191131"/>
              </a:xfrm>
              <a:prstGeom prst="rect">
                <a:avLst/>
              </a:prstGeom>
            </p:spPr>
          </p:pic>
          <p:pic>
            <p:nvPicPr>
              <p:cNvPr id="1085" name="Picture 1084" descr="Dell_iconography_10_2012_p1-23.png"/>
              <p:cNvPicPr>
                <a:picLocks noChangeAspect="1"/>
              </p:cNvPicPr>
              <p:nvPr/>
            </p:nvPicPr>
            <p:blipFill>
              <a:blip r:embed="rId5"/>
              <a:stretch>
                <a:fillRect/>
              </a:stretch>
            </p:blipFill>
            <p:spPr>
              <a:xfrm>
                <a:off x="3446111" y="4854277"/>
                <a:ext cx="191131" cy="191131"/>
              </a:xfrm>
              <a:prstGeom prst="rect">
                <a:avLst/>
              </a:prstGeom>
            </p:spPr>
          </p:pic>
          <p:pic>
            <p:nvPicPr>
              <p:cNvPr id="1086" name="Picture 1085" descr="Dell_iconography_10_2012_p1-23.png"/>
              <p:cNvPicPr>
                <a:picLocks noChangeAspect="1"/>
              </p:cNvPicPr>
              <p:nvPr/>
            </p:nvPicPr>
            <p:blipFill>
              <a:blip r:embed="rId5"/>
              <a:stretch>
                <a:fillRect/>
              </a:stretch>
            </p:blipFill>
            <p:spPr>
              <a:xfrm>
                <a:off x="3586144" y="4854277"/>
                <a:ext cx="191131" cy="191131"/>
              </a:xfrm>
              <a:prstGeom prst="rect">
                <a:avLst/>
              </a:prstGeom>
            </p:spPr>
          </p:pic>
          <p:pic>
            <p:nvPicPr>
              <p:cNvPr id="1087" name="Picture 1086" descr="Dell_iconography_10_2012_p1-23.png"/>
              <p:cNvPicPr>
                <a:picLocks noChangeAspect="1"/>
              </p:cNvPicPr>
              <p:nvPr/>
            </p:nvPicPr>
            <p:blipFill>
              <a:blip r:embed="rId5"/>
              <a:stretch>
                <a:fillRect/>
              </a:stretch>
            </p:blipFill>
            <p:spPr>
              <a:xfrm>
                <a:off x="3726177" y="4854277"/>
                <a:ext cx="191131" cy="191131"/>
              </a:xfrm>
              <a:prstGeom prst="rect">
                <a:avLst/>
              </a:prstGeom>
            </p:spPr>
          </p:pic>
          <p:pic>
            <p:nvPicPr>
              <p:cNvPr id="1088" name="Picture 1087" descr="Dell_iconography_10_2012_p1-23.png"/>
              <p:cNvPicPr>
                <a:picLocks noChangeAspect="1"/>
              </p:cNvPicPr>
              <p:nvPr/>
            </p:nvPicPr>
            <p:blipFill>
              <a:blip r:embed="rId5"/>
              <a:stretch>
                <a:fillRect/>
              </a:stretch>
            </p:blipFill>
            <p:spPr>
              <a:xfrm>
                <a:off x="3866210" y="4854277"/>
                <a:ext cx="191131" cy="191131"/>
              </a:xfrm>
              <a:prstGeom prst="rect">
                <a:avLst/>
              </a:prstGeom>
            </p:spPr>
          </p:pic>
          <p:pic>
            <p:nvPicPr>
              <p:cNvPr id="1089" name="Picture 1088" descr="Dell_iconography_10_2012_p1-23.png"/>
              <p:cNvPicPr>
                <a:picLocks noChangeAspect="1"/>
              </p:cNvPicPr>
              <p:nvPr/>
            </p:nvPicPr>
            <p:blipFill>
              <a:blip r:embed="rId5"/>
              <a:stretch>
                <a:fillRect/>
              </a:stretch>
            </p:blipFill>
            <p:spPr>
              <a:xfrm>
                <a:off x="4006243" y="4854277"/>
                <a:ext cx="191131" cy="191131"/>
              </a:xfrm>
              <a:prstGeom prst="rect">
                <a:avLst/>
              </a:prstGeom>
            </p:spPr>
          </p:pic>
          <p:pic>
            <p:nvPicPr>
              <p:cNvPr id="1090" name="Picture 1089" descr="Dell_iconography_10_2012_p1-23.png"/>
              <p:cNvPicPr>
                <a:picLocks noChangeAspect="1"/>
              </p:cNvPicPr>
              <p:nvPr/>
            </p:nvPicPr>
            <p:blipFill>
              <a:blip r:embed="rId5"/>
              <a:stretch>
                <a:fillRect/>
              </a:stretch>
            </p:blipFill>
            <p:spPr>
              <a:xfrm>
                <a:off x="4146276" y="4854277"/>
                <a:ext cx="191131" cy="191131"/>
              </a:xfrm>
              <a:prstGeom prst="rect">
                <a:avLst/>
              </a:prstGeom>
            </p:spPr>
          </p:pic>
          <p:pic>
            <p:nvPicPr>
              <p:cNvPr id="1091" name="Picture 1090" descr="Dell_iconography_10_2012_p1-23.png"/>
              <p:cNvPicPr>
                <a:picLocks noChangeAspect="1"/>
              </p:cNvPicPr>
              <p:nvPr/>
            </p:nvPicPr>
            <p:blipFill>
              <a:blip r:embed="rId5"/>
              <a:stretch>
                <a:fillRect/>
              </a:stretch>
            </p:blipFill>
            <p:spPr>
              <a:xfrm>
                <a:off x="4286315" y="4854277"/>
                <a:ext cx="191131" cy="191131"/>
              </a:xfrm>
              <a:prstGeom prst="rect">
                <a:avLst/>
              </a:prstGeom>
            </p:spPr>
          </p:pic>
        </p:grpSp>
        <p:pic>
          <p:nvPicPr>
            <p:cNvPr id="2068" name="Picture 20"/>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717"/>
            <a:stretch/>
          </p:blipFill>
          <p:spPr bwMode="auto">
            <a:xfrm>
              <a:off x="2994137" y="4478203"/>
              <a:ext cx="1864644" cy="8813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4" name="Group 23"/>
          <p:cNvGrpSpPr/>
          <p:nvPr/>
        </p:nvGrpSpPr>
        <p:grpSpPr>
          <a:xfrm>
            <a:off x="4803202" y="1830202"/>
            <a:ext cx="2816167" cy="868933"/>
            <a:chOff x="5551311" y="2923231"/>
            <a:chExt cx="2894772" cy="933383"/>
          </a:xfrm>
        </p:grpSpPr>
        <p:grpSp>
          <p:nvGrpSpPr>
            <p:cNvPr id="10" name="Group 9"/>
            <p:cNvGrpSpPr/>
            <p:nvPr/>
          </p:nvGrpSpPr>
          <p:grpSpPr>
            <a:xfrm>
              <a:off x="5551311" y="2923231"/>
              <a:ext cx="2541683" cy="219456"/>
              <a:chOff x="5551311" y="2833471"/>
              <a:chExt cx="2541683" cy="219456"/>
            </a:xfrm>
          </p:grpSpPr>
          <p:pic>
            <p:nvPicPr>
              <p:cNvPr id="675" name="Picture 6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51311" y="2833471"/>
                <a:ext cx="219456" cy="219456"/>
              </a:xfrm>
              <a:prstGeom prst="rect">
                <a:avLst/>
              </a:prstGeom>
            </p:spPr>
          </p:pic>
          <p:pic>
            <p:nvPicPr>
              <p:cNvPr id="676" name="Picture 67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29944" y="2833471"/>
                <a:ext cx="219456" cy="219456"/>
              </a:xfrm>
              <a:prstGeom prst="rect">
                <a:avLst/>
              </a:prstGeom>
            </p:spPr>
          </p:pic>
          <p:pic>
            <p:nvPicPr>
              <p:cNvPr id="677" name="Picture 67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08577" y="2833471"/>
                <a:ext cx="219456" cy="219456"/>
              </a:xfrm>
              <a:prstGeom prst="rect">
                <a:avLst/>
              </a:prstGeom>
            </p:spPr>
          </p:pic>
          <p:pic>
            <p:nvPicPr>
              <p:cNvPr id="678" name="Picture 6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87210" y="2833471"/>
                <a:ext cx="219456" cy="219456"/>
              </a:xfrm>
              <a:prstGeom prst="rect">
                <a:avLst/>
              </a:prstGeom>
            </p:spPr>
          </p:pic>
          <p:pic>
            <p:nvPicPr>
              <p:cNvPr id="679" name="Picture 67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65843" y="2833471"/>
                <a:ext cx="219456" cy="219456"/>
              </a:xfrm>
              <a:prstGeom prst="rect">
                <a:avLst/>
              </a:prstGeom>
            </p:spPr>
          </p:pic>
          <p:pic>
            <p:nvPicPr>
              <p:cNvPr id="680" name="Picture 67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44476" y="2833471"/>
                <a:ext cx="219456" cy="219456"/>
              </a:xfrm>
              <a:prstGeom prst="rect">
                <a:avLst/>
              </a:prstGeom>
            </p:spPr>
          </p:pic>
          <p:pic>
            <p:nvPicPr>
              <p:cNvPr id="681" name="Picture 68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23109" y="2833471"/>
                <a:ext cx="219456" cy="219456"/>
              </a:xfrm>
              <a:prstGeom prst="rect">
                <a:avLst/>
              </a:prstGeom>
            </p:spPr>
          </p:pic>
          <p:pic>
            <p:nvPicPr>
              <p:cNvPr id="682" name="Picture 68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01742" y="2833471"/>
                <a:ext cx="219456" cy="219456"/>
              </a:xfrm>
              <a:prstGeom prst="rect">
                <a:avLst/>
              </a:prstGeom>
            </p:spPr>
          </p:pic>
          <p:pic>
            <p:nvPicPr>
              <p:cNvPr id="683" name="Picture 68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80375" y="2833471"/>
                <a:ext cx="219456" cy="219456"/>
              </a:xfrm>
              <a:prstGeom prst="rect">
                <a:avLst/>
              </a:prstGeom>
            </p:spPr>
          </p:pic>
          <p:pic>
            <p:nvPicPr>
              <p:cNvPr id="684" name="Picture 68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59008" y="2833471"/>
                <a:ext cx="219456" cy="219456"/>
              </a:xfrm>
              <a:prstGeom prst="rect">
                <a:avLst/>
              </a:prstGeom>
            </p:spPr>
          </p:pic>
          <p:pic>
            <p:nvPicPr>
              <p:cNvPr id="685" name="Picture 68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37641" y="2833471"/>
                <a:ext cx="219456" cy="219456"/>
              </a:xfrm>
              <a:prstGeom prst="rect">
                <a:avLst/>
              </a:prstGeom>
            </p:spPr>
          </p:pic>
          <p:pic>
            <p:nvPicPr>
              <p:cNvPr id="686" name="Picture 68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16274" y="2833471"/>
                <a:ext cx="219456" cy="219456"/>
              </a:xfrm>
              <a:prstGeom prst="rect">
                <a:avLst/>
              </a:prstGeom>
            </p:spPr>
          </p:pic>
          <p:pic>
            <p:nvPicPr>
              <p:cNvPr id="687" name="Picture 68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94907" y="2833471"/>
                <a:ext cx="219456" cy="219456"/>
              </a:xfrm>
              <a:prstGeom prst="rect">
                <a:avLst/>
              </a:prstGeom>
            </p:spPr>
          </p:pic>
          <p:pic>
            <p:nvPicPr>
              <p:cNvPr id="688" name="Picture 68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73538" y="2833471"/>
                <a:ext cx="219456" cy="219456"/>
              </a:xfrm>
              <a:prstGeom prst="rect">
                <a:avLst/>
              </a:prstGeom>
            </p:spPr>
          </p:pic>
        </p:grpSp>
        <p:grpSp>
          <p:nvGrpSpPr>
            <p:cNvPr id="609" name="Group 608"/>
            <p:cNvGrpSpPr/>
            <p:nvPr/>
          </p:nvGrpSpPr>
          <p:grpSpPr>
            <a:xfrm>
              <a:off x="5552975" y="3161207"/>
              <a:ext cx="2538354" cy="219456"/>
              <a:chOff x="1990191" y="2924078"/>
              <a:chExt cx="2538354" cy="219456"/>
            </a:xfrm>
          </p:grpSpPr>
          <p:pic>
            <p:nvPicPr>
              <p:cNvPr id="646" name="Picture 6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6945" y="2924078"/>
                <a:ext cx="219456" cy="219456"/>
              </a:xfrm>
              <a:prstGeom prst="rect">
                <a:avLst/>
              </a:prstGeom>
            </p:spPr>
          </p:pic>
          <p:pic>
            <p:nvPicPr>
              <p:cNvPr id="647" name="Picture 6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568" y="2924078"/>
                <a:ext cx="219456" cy="219456"/>
              </a:xfrm>
              <a:prstGeom prst="rect">
                <a:avLst/>
              </a:prstGeom>
            </p:spPr>
          </p:pic>
          <p:pic>
            <p:nvPicPr>
              <p:cNvPr id="648" name="Picture 6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0191" y="2924078"/>
                <a:ext cx="219456" cy="219456"/>
              </a:xfrm>
              <a:prstGeom prst="rect">
                <a:avLst/>
              </a:prstGeom>
            </p:spPr>
          </p:pic>
          <p:pic>
            <p:nvPicPr>
              <p:cNvPr id="649" name="Picture 6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5322" y="2924078"/>
                <a:ext cx="219456" cy="219456"/>
              </a:xfrm>
              <a:prstGeom prst="rect">
                <a:avLst/>
              </a:prstGeom>
            </p:spPr>
          </p:pic>
          <p:pic>
            <p:nvPicPr>
              <p:cNvPr id="650" name="Picture 6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0453" y="2924078"/>
                <a:ext cx="219456" cy="219456"/>
              </a:xfrm>
              <a:prstGeom prst="rect">
                <a:avLst/>
              </a:prstGeom>
            </p:spPr>
          </p:pic>
          <p:pic>
            <p:nvPicPr>
              <p:cNvPr id="651" name="Picture 6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2076" y="2924078"/>
                <a:ext cx="219456" cy="219456"/>
              </a:xfrm>
              <a:prstGeom prst="rect">
                <a:avLst/>
              </a:prstGeom>
            </p:spPr>
          </p:pic>
          <p:pic>
            <p:nvPicPr>
              <p:cNvPr id="652" name="Picture 6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3699" y="2924078"/>
                <a:ext cx="219456" cy="219456"/>
              </a:xfrm>
              <a:prstGeom prst="rect">
                <a:avLst/>
              </a:prstGeom>
            </p:spPr>
          </p:pic>
          <p:pic>
            <p:nvPicPr>
              <p:cNvPr id="653" name="Picture 6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8830" y="2924078"/>
                <a:ext cx="219456" cy="219456"/>
              </a:xfrm>
              <a:prstGeom prst="rect">
                <a:avLst/>
              </a:prstGeom>
            </p:spPr>
          </p:pic>
          <p:pic>
            <p:nvPicPr>
              <p:cNvPr id="654" name="Picture 65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3961" y="2924078"/>
                <a:ext cx="219456" cy="219456"/>
              </a:xfrm>
              <a:prstGeom prst="rect">
                <a:avLst/>
              </a:prstGeom>
            </p:spPr>
          </p:pic>
          <p:pic>
            <p:nvPicPr>
              <p:cNvPr id="655" name="Picture 6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5584" y="2924078"/>
                <a:ext cx="219456" cy="219456"/>
              </a:xfrm>
              <a:prstGeom prst="rect">
                <a:avLst/>
              </a:prstGeom>
            </p:spPr>
          </p:pic>
          <p:pic>
            <p:nvPicPr>
              <p:cNvPr id="656" name="Picture 6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7207" y="2924078"/>
                <a:ext cx="219456" cy="219456"/>
              </a:xfrm>
              <a:prstGeom prst="rect">
                <a:avLst/>
              </a:prstGeom>
            </p:spPr>
          </p:pic>
          <p:pic>
            <p:nvPicPr>
              <p:cNvPr id="657" name="Picture 6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2338" y="2924078"/>
                <a:ext cx="219456" cy="219456"/>
              </a:xfrm>
              <a:prstGeom prst="rect">
                <a:avLst/>
              </a:prstGeom>
            </p:spPr>
          </p:pic>
          <p:pic>
            <p:nvPicPr>
              <p:cNvPr id="658" name="Picture 6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0715" y="2924078"/>
                <a:ext cx="219456" cy="219456"/>
              </a:xfrm>
              <a:prstGeom prst="rect">
                <a:avLst/>
              </a:prstGeom>
            </p:spPr>
          </p:pic>
          <p:pic>
            <p:nvPicPr>
              <p:cNvPr id="659" name="Picture 6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9089" y="2924078"/>
                <a:ext cx="219456" cy="219456"/>
              </a:xfrm>
              <a:prstGeom prst="rect">
                <a:avLst/>
              </a:prstGeom>
            </p:spPr>
          </p:pic>
        </p:grpSp>
        <p:grpSp>
          <p:nvGrpSpPr>
            <p:cNvPr id="610" name="Group 609"/>
            <p:cNvGrpSpPr/>
            <p:nvPr/>
          </p:nvGrpSpPr>
          <p:grpSpPr>
            <a:xfrm>
              <a:off x="5552975" y="3399183"/>
              <a:ext cx="2538354" cy="219456"/>
              <a:chOff x="1990191" y="2924078"/>
              <a:chExt cx="2538354" cy="219456"/>
            </a:xfrm>
          </p:grpSpPr>
          <p:pic>
            <p:nvPicPr>
              <p:cNvPr id="632" name="Picture 6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6945" y="2924078"/>
                <a:ext cx="219456" cy="219456"/>
              </a:xfrm>
              <a:prstGeom prst="rect">
                <a:avLst/>
              </a:prstGeom>
            </p:spPr>
          </p:pic>
          <p:pic>
            <p:nvPicPr>
              <p:cNvPr id="633" name="Picture 6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568" y="2924078"/>
                <a:ext cx="219456" cy="219456"/>
              </a:xfrm>
              <a:prstGeom prst="rect">
                <a:avLst/>
              </a:prstGeom>
            </p:spPr>
          </p:pic>
          <p:pic>
            <p:nvPicPr>
              <p:cNvPr id="634" name="Picture 6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0191" y="2924078"/>
                <a:ext cx="219456" cy="219456"/>
              </a:xfrm>
              <a:prstGeom prst="rect">
                <a:avLst/>
              </a:prstGeom>
            </p:spPr>
          </p:pic>
          <p:pic>
            <p:nvPicPr>
              <p:cNvPr id="635" name="Picture 6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5322" y="2924078"/>
                <a:ext cx="219456" cy="219456"/>
              </a:xfrm>
              <a:prstGeom prst="rect">
                <a:avLst/>
              </a:prstGeom>
            </p:spPr>
          </p:pic>
          <p:pic>
            <p:nvPicPr>
              <p:cNvPr id="636" name="Picture 6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0453" y="2924078"/>
                <a:ext cx="219456" cy="219456"/>
              </a:xfrm>
              <a:prstGeom prst="rect">
                <a:avLst/>
              </a:prstGeom>
            </p:spPr>
          </p:pic>
          <p:pic>
            <p:nvPicPr>
              <p:cNvPr id="637" name="Picture 6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2076" y="2924078"/>
                <a:ext cx="219456" cy="219456"/>
              </a:xfrm>
              <a:prstGeom prst="rect">
                <a:avLst/>
              </a:prstGeom>
            </p:spPr>
          </p:pic>
          <p:pic>
            <p:nvPicPr>
              <p:cNvPr id="638" name="Picture 6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3699" y="2924078"/>
                <a:ext cx="219456" cy="219456"/>
              </a:xfrm>
              <a:prstGeom prst="rect">
                <a:avLst/>
              </a:prstGeom>
            </p:spPr>
          </p:pic>
          <p:pic>
            <p:nvPicPr>
              <p:cNvPr id="639" name="Picture 6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8830" y="2924078"/>
                <a:ext cx="219456" cy="219456"/>
              </a:xfrm>
              <a:prstGeom prst="rect">
                <a:avLst/>
              </a:prstGeom>
            </p:spPr>
          </p:pic>
          <p:pic>
            <p:nvPicPr>
              <p:cNvPr id="640" name="Picture 6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3961" y="2924078"/>
                <a:ext cx="219456" cy="219456"/>
              </a:xfrm>
              <a:prstGeom prst="rect">
                <a:avLst/>
              </a:prstGeom>
            </p:spPr>
          </p:pic>
          <p:pic>
            <p:nvPicPr>
              <p:cNvPr id="641" name="Picture 6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5584" y="2924078"/>
                <a:ext cx="219456" cy="219456"/>
              </a:xfrm>
              <a:prstGeom prst="rect">
                <a:avLst/>
              </a:prstGeom>
            </p:spPr>
          </p:pic>
          <p:pic>
            <p:nvPicPr>
              <p:cNvPr id="642" name="Picture 6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7207" y="2924078"/>
                <a:ext cx="219456" cy="219456"/>
              </a:xfrm>
              <a:prstGeom prst="rect">
                <a:avLst/>
              </a:prstGeom>
            </p:spPr>
          </p:pic>
          <p:pic>
            <p:nvPicPr>
              <p:cNvPr id="643" name="Picture 6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2338" y="2924078"/>
                <a:ext cx="219456" cy="219456"/>
              </a:xfrm>
              <a:prstGeom prst="rect">
                <a:avLst/>
              </a:prstGeom>
            </p:spPr>
          </p:pic>
          <p:pic>
            <p:nvPicPr>
              <p:cNvPr id="644" name="Picture 6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0715" y="2924078"/>
                <a:ext cx="219456" cy="219456"/>
              </a:xfrm>
              <a:prstGeom prst="rect">
                <a:avLst/>
              </a:prstGeom>
            </p:spPr>
          </p:pic>
          <p:pic>
            <p:nvPicPr>
              <p:cNvPr id="645" name="Picture 6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9089" y="2924078"/>
                <a:ext cx="219456" cy="219456"/>
              </a:xfrm>
              <a:prstGeom prst="rect">
                <a:avLst/>
              </a:prstGeom>
            </p:spPr>
          </p:pic>
        </p:grpSp>
        <p:grpSp>
          <p:nvGrpSpPr>
            <p:cNvPr id="611" name="Group 610"/>
            <p:cNvGrpSpPr/>
            <p:nvPr/>
          </p:nvGrpSpPr>
          <p:grpSpPr>
            <a:xfrm>
              <a:off x="5552975" y="3637158"/>
              <a:ext cx="2538354" cy="219456"/>
              <a:chOff x="1990191" y="2924078"/>
              <a:chExt cx="2538354" cy="219456"/>
            </a:xfrm>
          </p:grpSpPr>
          <p:pic>
            <p:nvPicPr>
              <p:cNvPr id="612" name="Picture 6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6945" y="2924078"/>
                <a:ext cx="219456" cy="219456"/>
              </a:xfrm>
              <a:prstGeom prst="rect">
                <a:avLst/>
              </a:prstGeom>
            </p:spPr>
          </p:pic>
          <p:pic>
            <p:nvPicPr>
              <p:cNvPr id="613" name="Picture 6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568" y="2924078"/>
                <a:ext cx="219456" cy="219456"/>
              </a:xfrm>
              <a:prstGeom prst="rect">
                <a:avLst/>
              </a:prstGeom>
            </p:spPr>
          </p:pic>
          <p:pic>
            <p:nvPicPr>
              <p:cNvPr id="614" name="Picture 6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0191" y="2924078"/>
                <a:ext cx="219456" cy="219456"/>
              </a:xfrm>
              <a:prstGeom prst="rect">
                <a:avLst/>
              </a:prstGeom>
            </p:spPr>
          </p:pic>
          <p:pic>
            <p:nvPicPr>
              <p:cNvPr id="615" name="Picture 6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5322" y="2924078"/>
                <a:ext cx="219456" cy="219456"/>
              </a:xfrm>
              <a:prstGeom prst="rect">
                <a:avLst/>
              </a:prstGeom>
            </p:spPr>
          </p:pic>
          <p:pic>
            <p:nvPicPr>
              <p:cNvPr id="616" name="Picture 6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0453" y="2924078"/>
                <a:ext cx="219456" cy="219456"/>
              </a:xfrm>
              <a:prstGeom prst="rect">
                <a:avLst/>
              </a:prstGeom>
            </p:spPr>
          </p:pic>
          <p:pic>
            <p:nvPicPr>
              <p:cNvPr id="617" name="Picture 6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2076" y="2924078"/>
                <a:ext cx="219456" cy="219456"/>
              </a:xfrm>
              <a:prstGeom prst="rect">
                <a:avLst/>
              </a:prstGeom>
            </p:spPr>
          </p:pic>
          <p:pic>
            <p:nvPicPr>
              <p:cNvPr id="618" name="Picture 6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3699" y="2924078"/>
                <a:ext cx="219456" cy="219456"/>
              </a:xfrm>
              <a:prstGeom prst="rect">
                <a:avLst/>
              </a:prstGeom>
            </p:spPr>
          </p:pic>
          <p:pic>
            <p:nvPicPr>
              <p:cNvPr id="619" name="Picture 6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8830" y="2924078"/>
                <a:ext cx="219456" cy="219456"/>
              </a:xfrm>
              <a:prstGeom prst="rect">
                <a:avLst/>
              </a:prstGeom>
            </p:spPr>
          </p:pic>
          <p:pic>
            <p:nvPicPr>
              <p:cNvPr id="620" name="Picture 6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3961" y="2924078"/>
                <a:ext cx="219456" cy="219456"/>
              </a:xfrm>
              <a:prstGeom prst="rect">
                <a:avLst/>
              </a:prstGeom>
            </p:spPr>
          </p:pic>
          <p:pic>
            <p:nvPicPr>
              <p:cNvPr id="627" name="Picture 6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5584" y="2924078"/>
                <a:ext cx="219456" cy="219456"/>
              </a:xfrm>
              <a:prstGeom prst="rect">
                <a:avLst/>
              </a:prstGeom>
            </p:spPr>
          </p:pic>
          <p:pic>
            <p:nvPicPr>
              <p:cNvPr id="628" name="Picture 6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7207" y="2924078"/>
                <a:ext cx="219456" cy="219456"/>
              </a:xfrm>
              <a:prstGeom prst="rect">
                <a:avLst/>
              </a:prstGeom>
            </p:spPr>
          </p:pic>
          <p:pic>
            <p:nvPicPr>
              <p:cNvPr id="629" name="Picture 6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2338" y="2924078"/>
                <a:ext cx="219456" cy="219456"/>
              </a:xfrm>
              <a:prstGeom prst="rect">
                <a:avLst/>
              </a:prstGeom>
            </p:spPr>
          </p:pic>
          <p:pic>
            <p:nvPicPr>
              <p:cNvPr id="630" name="Picture 6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0715" y="2924078"/>
                <a:ext cx="219456" cy="219456"/>
              </a:xfrm>
              <a:prstGeom prst="rect">
                <a:avLst/>
              </a:prstGeom>
            </p:spPr>
          </p:pic>
          <p:pic>
            <p:nvPicPr>
              <p:cNvPr id="631" name="Picture 6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9089" y="2924078"/>
                <a:ext cx="219456" cy="219456"/>
              </a:xfrm>
              <a:prstGeom prst="rect">
                <a:avLst/>
              </a:prstGeom>
            </p:spPr>
          </p:pic>
        </p:grpSp>
        <p:pic>
          <p:nvPicPr>
            <p:cNvPr id="522" name="Picture 19"/>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305"/>
            <a:stretch/>
          </p:blipFill>
          <p:spPr bwMode="auto">
            <a:xfrm>
              <a:off x="6569105" y="3033973"/>
              <a:ext cx="1876978" cy="65861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6" name="Group 25"/>
          <p:cNvGrpSpPr/>
          <p:nvPr/>
        </p:nvGrpSpPr>
        <p:grpSpPr>
          <a:xfrm>
            <a:off x="1723312" y="1010653"/>
            <a:ext cx="2555467" cy="436563"/>
            <a:chOff x="1992411" y="1803006"/>
            <a:chExt cx="2749941" cy="482658"/>
          </a:xfrm>
        </p:grpSpPr>
        <p:grpSp>
          <p:nvGrpSpPr>
            <p:cNvPr id="4" name="Group 3"/>
            <p:cNvGrpSpPr/>
            <p:nvPr/>
          </p:nvGrpSpPr>
          <p:grpSpPr>
            <a:xfrm>
              <a:off x="1992411" y="1803006"/>
              <a:ext cx="1318050" cy="265176"/>
              <a:chOff x="1990615" y="1862547"/>
              <a:chExt cx="1318050" cy="265176"/>
            </a:xfrm>
          </p:grpSpPr>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90615" y="1862547"/>
                <a:ext cx="265176" cy="265176"/>
              </a:xfrm>
              <a:prstGeom prst="rect">
                <a:avLst/>
              </a:prstGeom>
            </p:spPr>
          </p:pic>
          <p:pic>
            <p:nvPicPr>
              <p:cNvPr id="559" name="Picture 5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01190" y="1862547"/>
                <a:ext cx="265176" cy="265176"/>
              </a:xfrm>
              <a:prstGeom prst="rect">
                <a:avLst/>
              </a:prstGeom>
            </p:spPr>
          </p:pic>
          <p:pic>
            <p:nvPicPr>
              <p:cNvPr id="560" name="Picture 5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11765" y="1862547"/>
                <a:ext cx="265176" cy="265176"/>
              </a:xfrm>
              <a:prstGeom prst="rect">
                <a:avLst/>
              </a:prstGeom>
            </p:spPr>
          </p:pic>
          <p:pic>
            <p:nvPicPr>
              <p:cNvPr id="561" name="Picture 56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22340" y="1862547"/>
                <a:ext cx="265176" cy="265176"/>
              </a:xfrm>
              <a:prstGeom prst="rect">
                <a:avLst/>
              </a:prstGeom>
            </p:spPr>
          </p:pic>
          <p:pic>
            <p:nvPicPr>
              <p:cNvPr id="562" name="Picture 56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32915" y="1862547"/>
                <a:ext cx="265176" cy="265176"/>
              </a:xfrm>
              <a:prstGeom prst="rect">
                <a:avLst/>
              </a:prstGeom>
            </p:spPr>
          </p:pic>
          <p:pic>
            <p:nvPicPr>
              <p:cNvPr id="563" name="Picture 5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43489" y="1862547"/>
                <a:ext cx="265176" cy="265176"/>
              </a:xfrm>
              <a:prstGeom prst="rect">
                <a:avLst/>
              </a:prstGeom>
            </p:spPr>
          </p:pic>
        </p:grpSp>
        <p:pic>
          <p:nvPicPr>
            <p:cNvPr id="544" name="Picture 21"/>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96595" y="1910148"/>
              <a:ext cx="1745757" cy="37551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5" name="Group 24"/>
          <p:cNvGrpSpPr/>
          <p:nvPr/>
        </p:nvGrpSpPr>
        <p:grpSpPr>
          <a:xfrm>
            <a:off x="4806081" y="990330"/>
            <a:ext cx="2694346" cy="512615"/>
            <a:chOff x="5555149" y="1803402"/>
            <a:chExt cx="2769551" cy="550636"/>
          </a:xfrm>
        </p:grpSpPr>
        <p:grpSp>
          <p:nvGrpSpPr>
            <p:cNvPr id="498" name="Group 497"/>
            <p:cNvGrpSpPr/>
            <p:nvPr/>
          </p:nvGrpSpPr>
          <p:grpSpPr>
            <a:xfrm>
              <a:off x="5555149" y="2088862"/>
              <a:ext cx="1318050" cy="265176"/>
              <a:chOff x="1990615" y="1862547"/>
              <a:chExt cx="1318050" cy="265176"/>
            </a:xfrm>
          </p:grpSpPr>
          <p:pic>
            <p:nvPicPr>
              <p:cNvPr id="499" name="Picture 49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90615" y="1862547"/>
                <a:ext cx="265176" cy="265176"/>
              </a:xfrm>
              <a:prstGeom prst="rect">
                <a:avLst/>
              </a:prstGeom>
            </p:spPr>
          </p:pic>
          <p:pic>
            <p:nvPicPr>
              <p:cNvPr id="500" name="Picture 49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01190" y="1862547"/>
                <a:ext cx="265176" cy="265176"/>
              </a:xfrm>
              <a:prstGeom prst="rect">
                <a:avLst/>
              </a:prstGeom>
            </p:spPr>
          </p:pic>
          <p:pic>
            <p:nvPicPr>
              <p:cNvPr id="501" name="Picture 50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11765" y="1862547"/>
                <a:ext cx="265176" cy="265176"/>
              </a:xfrm>
              <a:prstGeom prst="rect">
                <a:avLst/>
              </a:prstGeom>
            </p:spPr>
          </p:pic>
          <p:pic>
            <p:nvPicPr>
              <p:cNvPr id="502" name="Picture 50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22340" y="1862547"/>
                <a:ext cx="265176" cy="265176"/>
              </a:xfrm>
              <a:prstGeom prst="rect">
                <a:avLst/>
              </a:prstGeom>
            </p:spPr>
          </p:pic>
          <p:pic>
            <p:nvPicPr>
              <p:cNvPr id="503" name="Picture 50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32915" y="1862547"/>
                <a:ext cx="265176" cy="265176"/>
              </a:xfrm>
              <a:prstGeom prst="rect">
                <a:avLst/>
              </a:prstGeom>
            </p:spPr>
          </p:pic>
          <p:pic>
            <p:nvPicPr>
              <p:cNvPr id="504" name="Picture 50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43489" y="1862547"/>
                <a:ext cx="265176" cy="265176"/>
              </a:xfrm>
              <a:prstGeom prst="rect">
                <a:avLst/>
              </a:prstGeom>
            </p:spPr>
          </p:pic>
        </p:grpSp>
        <p:grpSp>
          <p:nvGrpSpPr>
            <p:cNvPr id="5" name="Group 4"/>
            <p:cNvGrpSpPr/>
            <p:nvPr/>
          </p:nvGrpSpPr>
          <p:grpSpPr>
            <a:xfrm>
              <a:off x="5556364" y="1803402"/>
              <a:ext cx="1315620" cy="265176"/>
              <a:chOff x="5557579" y="2118563"/>
              <a:chExt cx="1315620" cy="265176"/>
            </a:xfrm>
          </p:grpSpPr>
          <p:pic>
            <p:nvPicPr>
              <p:cNvPr id="512" name="Picture 5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57579" y="2118563"/>
                <a:ext cx="265176" cy="265176"/>
              </a:xfrm>
              <a:prstGeom prst="rect">
                <a:avLst/>
              </a:prstGeom>
            </p:spPr>
          </p:pic>
          <p:pic>
            <p:nvPicPr>
              <p:cNvPr id="513" name="Picture 5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67668" y="2118563"/>
                <a:ext cx="265176" cy="265176"/>
              </a:xfrm>
              <a:prstGeom prst="rect">
                <a:avLst/>
              </a:prstGeom>
            </p:spPr>
          </p:pic>
          <p:pic>
            <p:nvPicPr>
              <p:cNvPr id="514" name="Picture 5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77757" y="2118563"/>
                <a:ext cx="265176" cy="265176"/>
              </a:xfrm>
              <a:prstGeom prst="rect">
                <a:avLst/>
              </a:prstGeom>
            </p:spPr>
          </p:pic>
          <p:pic>
            <p:nvPicPr>
              <p:cNvPr id="515" name="Picture 5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87846" y="2118563"/>
                <a:ext cx="265176" cy="265176"/>
              </a:xfrm>
              <a:prstGeom prst="rect">
                <a:avLst/>
              </a:prstGeom>
            </p:spPr>
          </p:pic>
          <p:pic>
            <p:nvPicPr>
              <p:cNvPr id="516" name="Picture 5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7935" y="2118563"/>
                <a:ext cx="265176" cy="265176"/>
              </a:xfrm>
              <a:prstGeom prst="rect">
                <a:avLst/>
              </a:prstGeom>
            </p:spPr>
          </p:pic>
          <p:pic>
            <p:nvPicPr>
              <p:cNvPr id="517" name="Picture 5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08023" y="2118563"/>
                <a:ext cx="265176" cy="265176"/>
              </a:xfrm>
              <a:prstGeom prst="rect">
                <a:avLst/>
              </a:prstGeom>
            </p:spPr>
          </p:pic>
        </p:grpSp>
        <p:pic>
          <p:nvPicPr>
            <p:cNvPr id="547" name="Picture 21"/>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8943" y="1908515"/>
              <a:ext cx="1745757" cy="37551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Oval 21"/>
          <p:cNvSpPr/>
          <p:nvPr/>
        </p:nvSpPr>
        <p:spPr>
          <a:xfrm>
            <a:off x="1500327" y="813060"/>
            <a:ext cx="2470340" cy="707189"/>
          </a:xfrm>
          <a:prstGeom prst="ellipse">
            <a:avLst/>
          </a:prstGeom>
          <a:noFill/>
          <a:ln w="38100">
            <a:solidFill>
              <a:srgbClr val="C00000"/>
            </a:solidFill>
          </a:ln>
          <a:effectLst>
            <a:outerShdw blurRad="50800" dist="38100" dir="2700000" algn="tl" rotWithShape="0">
              <a:prstClr val="black">
                <a:alpha val="40000"/>
              </a:prstClr>
            </a:outerShdw>
          </a:effectLst>
        </p:spPr>
        <p:txBody>
          <a:bodyPr wrap="square" rtlCol="0" anchor="t">
            <a:normAutofit/>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grpSp>
        <p:nvGrpSpPr>
          <p:cNvPr id="29" name="Group 28"/>
          <p:cNvGrpSpPr/>
          <p:nvPr/>
        </p:nvGrpSpPr>
        <p:grpSpPr>
          <a:xfrm>
            <a:off x="1713872" y="1244392"/>
            <a:ext cx="2050465" cy="339131"/>
            <a:chOff x="1979824" y="2105132"/>
            <a:chExt cx="2733953" cy="452174"/>
          </a:xfrm>
        </p:grpSpPr>
        <p:sp>
          <p:nvSpPr>
            <p:cNvPr id="554" name="Freeform 553"/>
            <p:cNvSpPr/>
            <p:nvPr/>
          </p:nvSpPr>
          <p:spPr>
            <a:xfrm>
              <a:off x="2115178" y="2280977"/>
              <a:ext cx="2441748" cy="276329"/>
            </a:xfrm>
            <a:custGeom>
              <a:avLst/>
              <a:gdLst>
                <a:gd name="connsiteX0" fmla="*/ 75363 w 2552282"/>
                <a:gd name="connsiteY0" fmla="*/ 0 h 276329"/>
                <a:gd name="connsiteX1" fmla="*/ 0 w 2552282"/>
                <a:gd name="connsiteY1" fmla="*/ 170822 h 276329"/>
                <a:gd name="connsiteX2" fmla="*/ 401934 w 2552282"/>
                <a:gd name="connsiteY2" fmla="*/ 251208 h 276329"/>
                <a:gd name="connsiteX3" fmla="*/ 793820 w 2552282"/>
                <a:gd name="connsiteY3" fmla="*/ 271305 h 276329"/>
                <a:gd name="connsiteX4" fmla="*/ 1547447 w 2552282"/>
                <a:gd name="connsiteY4" fmla="*/ 276329 h 276329"/>
                <a:gd name="connsiteX5" fmla="*/ 2346290 w 2552282"/>
                <a:gd name="connsiteY5" fmla="*/ 236136 h 276329"/>
                <a:gd name="connsiteX6" fmla="*/ 2552282 w 2552282"/>
                <a:gd name="connsiteY6" fmla="*/ 130628 h 276329"/>
                <a:gd name="connsiteX7" fmla="*/ 2456822 w 2552282"/>
                <a:gd name="connsiteY7" fmla="*/ 115556 h 276329"/>
                <a:gd name="connsiteX8" fmla="*/ 2381460 w 2552282"/>
                <a:gd name="connsiteY8" fmla="*/ 15072 h 276329"/>
                <a:gd name="connsiteX9" fmla="*/ 1969477 w 2552282"/>
                <a:gd name="connsiteY9" fmla="*/ 70338 h 276329"/>
                <a:gd name="connsiteX10" fmla="*/ 542611 w 2552282"/>
                <a:gd name="connsiteY10" fmla="*/ 20096 h 276329"/>
                <a:gd name="connsiteX11" fmla="*/ 75363 w 2552282"/>
                <a:gd name="connsiteY11" fmla="*/ 0 h 276329"/>
                <a:gd name="connsiteX0" fmla="*/ 75363 w 2456822"/>
                <a:gd name="connsiteY0" fmla="*/ 0 h 276329"/>
                <a:gd name="connsiteX1" fmla="*/ 0 w 2456822"/>
                <a:gd name="connsiteY1" fmla="*/ 170822 h 276329"/>
                <a:gd name="connsiteX2" fmla="*/ 401934 w 2456822"/>
                <a:gd name="connsiteY2" fmla="*/ 251208 h 276329"/>
                <a:gd name="connsiteX3" fmla="*/ 793820 w 2456822"/>
                <a:gd name="connsiteY3" fmla="*/ 271305 h 276329"/>
                <a:gd name="connsiteX4" fmla="*/ 1547447 w 2456822"/>
                <a:gd name="connsiteY4" fmla="*/ 276329 h 276329"/>
                <a:gd name="connsiteX5" fmla="*/ 2346290 w 2456822"/>
                <a:gd name="connsiteY5" fmla="*/ 236136 h 276329"/>
                <a:gd name="connsiteX6" fmla="*/ 2456822 w 2456822"/>
                <a:gd name="connsiteY6" fmla="*/ 115556 h 276329"/>
                <a:gd name="connsiteX7" fmla="*/ 2381460 w 2456822"/>
                <a:gd name="connsiteY7" fmla="*/ 15072 h 276329"/>
                <a:gd name="connsiteX8" fmla="*/ 1969477 w 2456822"/>
                <a:gd name="connsiteY8" fmla="*/ 70338 h 276329"/>
                <a:gd name="connsiteX9" fmla="*/ 542611 w 2456822"/>
                <a:gd name="connsiteY9" fmla="*/ 20096 h 276329"/>
                <a:gd name="connsiteX10" fmla="*/ 75363 w 2456822"/>
                <a:gd name="connsiteY10" fmla="*/ 0 h 276329"/>
                <a:gd name="connsiteX0" fmla="*/ 75363 w 2456822"/>
                <a:gd name="connsiteY0" fmla="*/ 0 h 276329"/>
                <a:gd name="connsiteX1" fmla="*/ 0 w 2456822"/>
                <a:gd name="connsiteY1" fmla="*/ 170822 h 276329"/>
                <a:gd name="connsiteX2" fmla="*/ 401934 w 2456822"/>
                <a:gd name="connsiteY2" fmla="*/ 251208 h 276329"/>
                <a:gd name="connsiteX3" fmla="*/ 793820 w 2456822"/>
                <a:gd name="connsiteY3" fmla="*/ 271305 h 276329"/>
                <a:gd name="connsiteX4" fmla="*/ 1547447 w 2456822"/>
                <a:gd name="connsiteY4" fmla="*/ 276329 h 276329"/>
                <a:gd name="connsiteX5" fmla="*/ 2346290 w 2456822"/>
                <a:gd name="connsiteY5" fmla="*/ 236136 h 276329"/>
                <a:gd name="connsiteX6" fmla="*/ 2456822 w 2456822"/>
                <a:gd name="connsiteY6" fmla="*/ 115556 h 276329"/>
                <a:gd name="connsiteX7" fmla="*/ 2441748 w 2456822"/>
                <a:gd name="connsiteY7" fmla="*/ 195942 h 276329"/>
                <a:gd name="connsiteX8" fmla="*/ 2381460 w 2456822"/>
                <a:gd name="connsiteY8" fmla="*/ 15072 h 276329"/>
                <a:gd name="connsiteX9" fmla="*/ 1969477 w 2456822"/>
                <a:gd name="connsiteY9" fmla="*/ 70338 h 276329"/>
                <a:gd name="connsiteX10" fmla="*/ 542611 w 2456822"/>
                <a:gd name="connsiteY10" fmla="*/ 20096 h 276329"/>
                <a:gd name="connsiteX11" fmla="*/ 75363 w 2456822"/>
                <a:gd name="connsiteY11" fmla="*/ 0 h 276329"/>
                <a:gd name="connsiteX0" fmla="*/ 75363 w 2441748"/>
                <a:gd name="connsiteY0" fmla="*/ 0 h 276329"/>
                <a:gd name="connsiteX1" fmla="*/ 0 w 2441748"/>
                <a:gd name="connsiteY1" fmla="*/ 170822 h 276329"/>
                <a:gd name="connsiteX2" fmla="*/ 401934 w 2441748"/>
                <a:gd name="connsiteY2" fmla="*/ 251208 h 276329"/>
                <a:gd name="connsiteX3" fmla="*/ 793820 w 2441748"/>
                <a:gd name="connsiteY3" fmla="*/ 271305 h 276329"/>
                <a:gd name="connsiteX4" fmla="*/ 1547447 w 2441748"/>
                <a:gd name="connsiteY4" fmla="*/ 276329 h 276329"/>
                <a:gd name="connsiteX5" fmla="*/ 2346290 w 2441748"/>
                <a:gd name="connsiteY5" fmla="*/ 236136 h 276329"/>
                <a:gd name="connsiteX6" fmla="*/ 2441748 w 2441748"/>
                <a:gd name="connsiteY6" fmla="*/ 195942 h 276329"/>
                <a:gd name="connsiteX7" fmla="*/ 2381460 w 2441748"/>
                <a:gd name="connsiteY7" fmla="*/ 15072 h 276329"/>
                <a:gd name="connsiteX8" fmla="*/ 1969477 w 2441748"/>
                <a:gd name="connsiteY8" fmla="*/ 70338 h 276329"/>
                <a:gd name="connsiteX9" fmla="*/ 542611 w 2441748"/>
                <a:gd name="connsiteY9" fmla="*/ 20096 h 276329"/>
                <a:gd name="connsiteX10" fmla="*/ 75363 w 2441748"/>
                <a:gd name="connsiteY10" fmla="*/ 0 h 27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748" h="276329">
                  <a:moveTo>
                    <a:pt x="75363" y="0"/>
                  </a:moveTo>
                  <a:lnTo>
                    <a:pt x="0" y="170822"/>
                  </a:lnTo>
                  <a:lnTo>
                    <a:pt x="401934" y="251208"/>
                  </a:lnTo>
                  <a:lnTo>
                    <a:pt x="793820" y="271305"/>
                  </a:lnTo>
                  <a:lnTo>
                    <a:pt x="1547447" y="276329"/>
                  </a:lnTo>
                  <a:lnTo>
                    <a:pt x="2346290" y="236136"/>
                  </a:lnTo>
                  <a:lnTo>
                    <a:pt x="2441748" y="195942"/>
                  </a:lnTo>
                  <a:lnTo>
                    <a:pt x="2381460" y="15072"/>
                  </a:lnTo>
                  <a:lnTo>
                    <a:pt x="1969477" y="70338"/>
                  </a:lnTo>
                  <a:lnTo>
                    <a:pt x="542611" y="20096"/>
                  </a:lnTo>
                  <a:lnTo>
                    <a:pt x="75363" y="0"/>
                  </a:lnTo>
                  <a:close/>
                </a:path>
              </a:pathLst>
            </a:custGeom>
            <a:solidFill>
              <a:schemeClr val="tx2"/>
            </a:solidFill>
            <a:ln>
              <a:noFill/>
            </a:ln>
            <a:effectLst/>
          </p:spPr>
          <p:txBody>
            <a:bodyPr wrap="square" rtlCol="0" anchor="t">
              <a:normAutofit fontScale="62500" lnSpcReduction="20000"/>
            </a:bodyPr>
            <a:lstStyle/>
            <a:p>
              <a:pPr algn="ctr">
                <a:lnSpc>
                  <a:spcPct val="90000"/>
                </a:lnSpc>
                <a:spcBef>
                  <a:spcPts val="75"/>
                </a:spcBef>
                <a:spcAft>
                  <a:spcPts val="75"/>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555" name="Rectangle 554"/>
            <p:cNvSpPr/>
            <p:nvPr/>
          </p:nvSpPr>
          <p:spPr>
            <a:xfrm>
              <a:off x="1979824" y="2105132"/>
              <a:ext cx="2733953" cy="364249"/>
            </a:xfrm>
            <a:prstGeom prst="rect">
              <a:avLst/>
            </a:prstGeom>
            <a:noFill/>
          </p:spPr>
          <p:txBody>
            <a:bodyPr spcFirstLastPara="1" wrap="none" lIns="68580" tIns="34290" rIns="68580" bIns="34290" numCol="1">
              <a:prstTxWarp prst="textArchDown">
                <a:avLst>
                  <a:gd name="adj" fmla="val 197886"/>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en-US" sz="1200" b="1" smtClean="0">
                  <a:ln>
                    <a:prstDash val="solid"/>
                  </a:ln>
                  <a:solidFill>
                    <a:srgbClr val="C00000"/>
                  </a:solidFill>
                  <a:effectLst>
                    <a:outerShdw blurRad="88000" dist="50800" dir="5040000" algn="tl">
                      <a:srgbClr val="DC5034">
                        <a:tint val="80000"/>
                        <a:satMod val="250000"/>
                        <a:alpha val="45000"/>
                      </a:srgbClr>
                    </a:outerShdw>
                  </a:effectLst>
                  <a:latin typeface="Museo Sans For Dell" panose="02000000000000000000" pitchFamily="2" charset="0"/>
                  <a:ea typeface="方正准圆简体" panose="03000509000000000000" pitchFamily="65" charset="-122"/>
                </a:rPr>
                <a:t>从这里起步可以扩展到任意规模</a:t>
              </a:r>
              <a:endParaRPr lang="en-US" sz="1200" b="1" dirty="0">
                <a:ln>
                  <a:prstDash val="solid"/>
                </a:ln>
                <a:solidFill>
                  <a:srgbClr val="C00000"/>
                </a:solidFill>
                <a:effectLst>
                  <a:outerShdw blurRad="88000" dist="50800" dir="5040000" algn="tl">
                    <a:srgbClr val="DC5034">
                      <a:tint val="80000"/>
                      <a:satMod val="250000"/>
                      <a:alpha val="45000"/>
                    </a:srgbClr>
                  </a:outerShdw>
                </a:effectLst>
                <a:latin typeface="Museo Sans For Dell" panose="02000000000000000000" pitchFamily="2" charset="0"/>
                <a:ea typeface="方正准圆简体" panose="03000509000000000000" pitchFamily="65" charset="-122"/>
              </a:endParaRPr>
            </a:p>
          </p:txBody>
        </p:sp>
      </p:grpSp>
      <p:grpSp>
        <p:nvGrpSpPr>
          <p:cNvPr id="23" name="Group 22"/>
          <p:cNvGrpSpPr/>
          <p:nvPr/>
        </p:nvGrpSpPr>
        <p:grpSpPr>
          <a:xfrm>
            <a:off x="4794884" y="2932558"/>
            <a:ext cx="2820221" cy="1377973"/>
            <a:chOff x="5540221" y="4393040"/>
            <a:chExt cx="2898939" cy="1480179"/>
          </a:xfrm>
        </p:grpSpPr>
        <p:grpSp>
          <p:nvGrpSpPr>
            <p:cNvPr id="827" name="Group 826"/>
            <p:cNvGrpSpPr/>
            <p:nvPr/>
          </p:nvGrpSpPr>
          <p:grpSpPr>
            <a:xfrm>
              <a:off x="5556983" y="4757834"/>
              <a:ext cx="2540885" cy="164592"/>
              <a:chOff x="1994803" y="4344480"/>
              <a:chExt cx="2540885" cy="164592"/>
            </a:xfrm>
          </p:grpSpPr>
          <p:pic>
            <p:nvPicPr>
              <p:cNvPr id="828" name="Picture 8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4803" y="4344480"/>
                <a:ext cx="164592" cy="164592"/>
              </a:xfrm>
              <a:prstGeom prst="rect">
                <a:avLst/>
              </a:prstGeom>
            </p:spPr>
          </p:pic>
          <p:pic>
            <p:nvPicPr>
              <p:cNvPr id="829" name="Picture 8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4585" y="4344480"/>
                <a:ext cx="164592" cy="164592"/>
              </a:xfrm>
              <a:prstGeom prst="rect">
                <a:avLst/>
              </a:prstGeom>
            </p:spPr>
          </p:pic>
          <p:pic>
            <p:nvPicPr>
              <p:cNvPr id="830" name="Picture 8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4367" y="4344480"/>
                <a:ext cx="164592" cy="164592"/>
              </a:xfrm>
              <a:prstGeom prst="rect">
                <a:avLst/>
              </a:prstGeom>
            </p:spPr>
          </p:pic>
          <p:pic>
            <p:nvPicPr>
              <p:cNvPr id="831" name="Picture 8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4149" y="4344480"/>
                <a:ext cx="164592" cy="164592"/>
              </a:xfrm>
              <a:prstGeom prst="rect">
                <a:avLst/>
              </a:prstGeom>
            </p:spPr>
          </p:pic>
          <p:pic>
            <p:nvPicPr>
              <p:cNvPr id="832" name="Picture 8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3931" y="4344480"/>
                <a:ext cx="164592" cy="164592"/>
              </a:xfrm>
              <a:prstGeom prst="rect">
                <a:avLst/>
              </a:prstGeom>
            </p:spPr>
          </p:pic>
          <p:pic>
            <p:nvPicPr>
              <p:cNvPr id="833" name="Picture 8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3713" y="4344480"/>
                <a:ext cx="164592" cy="164592"/>
              </a:xfrm>
              <a:prstGeom prst="rect">
                <a:avLst/>
              </a:prstGeom>
            </p:spPr>
          </p:pic>
          <p:pic>
            <p:nvPicPr>
              <p:cNvPr id="834" name="Picture 8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3495" y="4344480"/>
                <a:ext cx="164592" cy="164592"/>
              </a:xfrm>
              <a:prstGeom prst="rect">
                <a:avLst/>
              </a:prstGeom>
            </p:spPr>
          </p:pic>
          <p:pic>
            <p:nvPicPr>
              <p:cNvPr id="835" name="Picture 8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3277" y="4344480"/>
                <a:ext cx="164592" cy="164592"/>
              </a:xfrm>
              <a:prstGeom prst="rect">
                <a:avLst/>
              </a:prstGeom>
            </p:spPr>
          </p:pic>
          <p:pic>
            <p:nvPicPr>
              <p:cNvPr id="836" name="Picture 8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3059" y="4344480"/>
                <a:ext cx="164592" cy="164592"/>
              </a:xfrm>
              <a:prstGeom prst="rect">
                <a:avLst/>
              </a:prstGeom>
            </p:spPr>
          </p:pic>
          <p:pic>
            <p:nvPicPr>
              <p:cNvPr id="837" name="Picture 8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2841" y="4344480"/>
                <a:ext cx="164592" cy="164592"/>
              </a:xfrm>
              <a:prstGeom prst="rect">
                <a:avLst/>
              </a:prstGeom>
            </p:spPr>
          </p:pic>
          <p:pic>
            <p:nvPicPr>
              <p:cNvPr id="838" name="Picture 8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2623" y="4344480"/>
                <a:ext cx="164592" cy="164592"/>
              </a:xfrm>
              <a:prstGeom prst="rect">
                <a:avLst/>
              </a:prstGeom>
            </p:spPr>
          </p:pic>
          <p:pic>
            <p:nvPicPr>
              <p:cNvPr id="839" name="Picture 8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2405" y="4344480"/>
                <a:ext cx="164592" cy="164592"/>
              </a:xfrm>
              <a:prstGeom prst="rect">
                <a:avLst/>
              </a:prstGeom>
            </p:spPr>
          </p:pic>
          <p:pic>
            <p:nvPicPr>
              <p:cNvPr id="840" name="Picture 8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2187" y="4344480"/>
                <a:ext cx="164592" cy="164592"/>
              </a:xfrm>
              <a:prstGeom prst="rect">
                <a:avLst/>
              </a:prstGeom>
            </p:spPr>
          </p:pic>
          <p:pic>
            <p:nvPicPr>
              <p:cNvPr id="841" name="Picture 8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1969" y="4344480"/>
                <a:ext cx="164592" cy="164592"/>
              </a:xfrm>
              <a:prstGeom prst="rect">
                <a:avLst/>
              </a:prstGeom>
            </p:spPr>
          </p:pic>
          <p:pic>
            <p:nvPicPr>
              <p:cNvPr id="842" name="Picture 8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1315" y="4344480"/>
                <a:ext cx="164592" cy="164592"/>
              </a:xfrm>
              <a:prstGeom prst="rect">
                <a:avLst/>
              </a:prstGeom>
            </p:spPr>
          </p:pic>
          <p:pic>
            <p:nvPicPr>
              <p:cNvPr id="843" name="Picture 8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1096" y="4344480"/>
                <a:ext cx="164592" cy="164592"/>
              </a:xfrm>
              <a:prstGeom prst="rect">
                <a:avLst/>
              </a:prstGeom>
            </p:spPr>
          </p:pic>
          <p:pic>
            <p:nvPicPr>
              <p:cNvPr id="844" name="Picture 8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1751" y="4344480"/>
                <a:ext cx="164592" cy="164592"/>
              </a:xfrm>
              <a:prstGeom prst="rect">
                <a:avLst/>
              </a:prstGeom>
            </p:spPr>
          </p:pic>
          <p:pic>
            <p:nvPicPr>
              <p:cNvPr id="845" name="Picture 8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1533" y="4344480"/>
                <a:ext cx="164592" cy="164592"/>
              </a:xfrm>
              <a:prstGeom prst="rect">
                <a:avLst/>
              </a:prstGeom>
            </p:spPr>
          </p:pic>
        </p:grpSp>
        <p:grpSp>
          <p:nvGrpSpPr>
            <p:cNvPr id="846" name="Group 845"/>
            <p:cNvGrpSpPr/>
            <p:nvPr/>
          </p:nvGrpSpPr>
          <p:grpSpPr>
            <a:xfrm>
              <a:off x="5556983" y="4575560"/>
              <a:ext cx="2540885" cy="164592"/>
              <a:chOff x="1994803" y="4344480"/>
              <a:chExt cx="2540885" cy="164592"/>
            </a:xfrm>
          </p:grpSpPr>
          <p:pic>
            <p:nvPicPr>
              <p:cNvPr id="847" name="Picture 8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4803" y="4344480"/>
                <a:ext cx="164592" cy="164592"/>
              </a:xfrm>
              <a:prstGeom prst="rect">
                <a:avLst/>
              </a:prstGeom>
            </p:spPr>
          </p:pic>
          <p:pic>
            <p:nvPicPr>
              <p:cNvPr id="848" name="Picture 8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34585" y="4344480"/>
                <a:ext cx="164592" cy="164592"/>
              </a:xfrm>
              <a:prstGeom prst="rect">
                <a:avLst/>
              </a:prstGeom>
            </p:spPr>
          </p:pic>
          <p:pic>
            <p:nvPicPr>
              <p:cNvPr id="849" name="Picture 8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4367" y="4344480"/>
                <a:ext cx="164592" cy="164592"/>
              </a:xfrm>
              <a:prstGeom prst="rect">
                <a:avLst/>
              </a:prstGeom>
            </p:spPr>
          </p:pic>
          <p:pic>
            <p:nvPicPr>
              <p:cNvPr id="850" name="Picture 8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4149" y="4344480"/>
                <a:ext cx="164592" cy="164592"/>
              </a:xfrm>
              <a:prstGeom prst="rect">
                <a:avLst/>
              </a:prstGeom>
            </p:spPr>
          </p:pic>
          <p:pic>
            <p:nvPicPr>
              <p:cNvPr id="851" name="Picture 8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3931" y="4344480"/>
                <a:ext cx="164592" cy="164592"/>
              </a:xfrm>
              <a:prstGeom prst="rect">
                <a:avLst/>
              </a:prstGeom>
            </p:spPr>
          </p:pic>
          <p:pic>
            <p:nvPicPr>
              <p:cNvPr id="852" name="Picture 85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3713" y="4344480"/>
                <a:ext cx="164592" cy="164592"/>
              </a:xfrm>
              <a:prstGeom prst="rect">
                <a:avLst/>
              </a:prstGeom>
            </p:spPr>
          </p:pic>
          <p:pic>
            <p:nvPicPr>
              <p:cNvPr id="853" name="Picture 8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3495" y="4344480"/>
                <a:ext cx="164592" cy="164592"/>
              </a:xfrm>
              <a:prstGeom prst="rect">
                <a:avLst/>
              </a:prstGeom>
            </p:spPr>
          </p:pic>
          <p:pic>
            <p:nvPicPr>
              <p:cNvPr id="854" name="Picture 8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3277" y="4344480"/>
                <a:ext cx="164592" cy="164592"/>
              </a:xfrm>
              <a:prstGeom prst="rect">
                <a:avLst/>
              </a:prstGeom>
            </p:spPr>
          </p:pic>
          <p:pic>
            <p:nvPicPr>
              <p:cNvPr id="855" name="Picture 8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3059" y="4344480"/>
                <a:ext cx="164592" cy="164592"/>
              </a:xfrm>
              <a:prstGeom prst="rect">
                <a:avLst/>
              </a:prstGeom>
            </p:spPr>
          </p:pic>
          <p:pic>
            <p:nvPicPr>
              <p:cNvPr id="856" name="Picture 8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2841" y="4344480"/>
                <a:ext cx="164592" cy="164592"/>
              </a:xfrm>
              <a:prstGeom prst="rect">
                <a:avLst/>
              </a:prstGeom>
            </p:spPr>
          </p:pic>
          <p:pic>
            <p:nvPicPr>
              <p:cNvPr id="857" name="Picture 8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2623" y="4344480"/>
                <a:ext cx="164592" cy="164592"/>
              </a:xfrm>
              <a:prstGeom prst="rect">
                <a:avLst/>
              </a:prstGeom>
            </p:spPr>
          </p:pic>
          <p:pic>
            <p:nvPicPr>
              <p:cNvPr id="858" name="Picture 8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2405" y="4344480"/>
                <a:ext cx="164592" cy="164592"/>
              </a:xfrm>
              <a:prstGeom prst="rect">
                <a:avLst/>
              </a:prstGeom>
            </p:spPr>
          </p:pic>
          <p:pic>
            <p:nvPicPr>
              <p:cNvPr id="859" name="Picture 8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2187" y="4344480"/>
                <a:ext cx="164592" cy="164592"/>
              </a:xfrm>
              <a:prstGeom prst="rect">
                <a:avLst/>
              </a:prstGeom>
            </p:spPr>
          </p:pic>
          <p:pic>
            <p:nvPicPr>
              <p:cNvPr id="860" name="Picture 85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1969" y="4344480"/>
                <a:ext cx="164592" cy="164592"/>
              </a:xfrm>
              <a:prstGeom prst="rect">
                <a:avLst/>
              </a:prstGeom>
            </p:spPr>
          </p:pic>
          <p:pic>
            <p:nvPicPr>
              <p:cNvPr id="861" name="Picture 8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1315" y="4344480"/>
                <a:ext cx="164592" cy="164592"/>
              </a:xfrm>
              <a:prstGeom prst="rect">
                <a:avLst/>
              </a:prstGeom>
            </p:spPr>
          </p:pic>
          <p:pic>
            <p:nvPicPr>
              <p:cNvPr id="862" name="Picture 8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71096" y="4344480"/>
                <a:ext cx="164592" cy="164592"/>
              </a:xfrm>
              <a:prstGeom prst="rect">
                <a:avLst/>
              </a:prstGeom>
            </p:spPr>
          </p:pic>
          <p:pic>
            <p:nvPicPr>
              <p:cNvPr id="863" name="Picture 8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1751" y="4344480"/>
                <a:ext cx="164592" cy="164592"/>
              </a:xfrm>
              <a:prstGeom prst="rect">
                <a:avLst/>
              </a:prstGeom>
            </p:spPr>
          </p:pic>
          <p:pic>
            <p:nvPicPr>
              <p:cNvPr id="864" name="Picture 86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1533" y="4344480"/>
                <a:ext cx="164592" cy="164592"/>
              </a:xfrm>
              <a:prstGeom prst="rect">
                <a:avLst/>
              </a:prstGeom>
            </p:spPr>
          </p:pic>
        </p:grpSp>
        <p:grpSp>
          <p:nvGrpSpPr>
            <p:cNvPr id="18" name="Group 17"/>
            <p:cNvGrpSpPr/>
            <p:nvPr/>
          </p:nvGrpSpPr>
          <p:grpSpPr>
            <a:xfrm>
              <a:off x="5556874" y="4393040"/>
              <a:ext cx="2542833" cy="164592"/>
              <a:chOff x="5556874" y="4293861"/>
              <a:chExt cx="2542833" cy="164592"/>
            </a:xfrm>
          </p:grpSpPr>
          <p:pic>
            <p:nvPicPr>
              <p:cNvPr id="1271" name="Picture 127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56874" y="4293861"/>
                <a:ext cx="164592" cy="164592"/>
              </a:xfrm>
              <a:prstGeom prst="rect">
                <a:avLst/>
              </a:prstGeom>
            </p:spPr>
          </p:pic>
          <p:pic>
            <p:nvPicPr>
              <p:cNvPr id="1272" name="Picture 127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96771" y="4293861"/>
                <a:ext cx="164592" cy="164592"/>
              </a:xfrm>
              <a:prstGeom prst="rect">
                <a:avLst/>
              </a:prstGeom>
            </p:spPr>
          </p:pic>
          <p:pic>
            <p:nvPicPr>
              <p:cNvPr id="1273" name="Picture 127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36668" y="4293861"/>
                <a:ext cx="164592" cy="164592"/>
              </a:xfrm>
              <a:prstGeom prst="rect">
                <a:avLst/>
              </a:prstGeom>
            </p:spPr>
          </p:pic>
          <p:pic>
            <p:nvPicPr>
              <p:cNvPr id="1274" name="Picture 12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76565" y="4293861"/>
                <a:ext cx="164592" cy="164592"/>
              </a:xfrm>
              <a:prstGeom prst="rect">
                <a:avLst/>
              </a:prstGeom>
            </p:spPr>
          </p:pic>
          <p:pic>
            <p:nvPicPr>
              <p:cNvPr id="1275" name="Picture 127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16462" y="4293861"/>
                <a:ext cx="164592" cy="164592"/>
              </a:xfrm>
              <a:prstGeom prst="rect">
                <a:avLst/>
              </a:prstGeom>
            </p:spPr>
          </p:pic>
          <p:pic>
            <p:nvPicPr>
              <p:cNvPr id="1276" name="Picture 127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56359" y="4293861"/>
                <a:ext cx="164592" cy="164592"/>
              </a:xfrm>
              <a:prstGeom prst="rect">
                <a:avLst/>
              </a:prstGeom>
            </p:spPr>
          </p:pic>
          <p:pic>
            <p:nvPicPr>
              <p:cNvPr id="1277" name="Picture 127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96256" y="4293861"/>
                <a:ext cx="164592" cy="164592"/>
              </a:xfrm>
              <a:prstGeom prst="rect">
                <a:avLst/>
              </a:prstGeom>
            </p:spPr>
          </p:pic>
          <p:pic>
            <p:nvPicPr>
              <p:cNvPr id="1278" name="Picture 127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36153" y="4293861"/>
                <a:ext cx="164592" cy="164592"/>
              </a:xfrm>
              <a:prstGeom prst="rect">
                <a:avLst/>
              </a:prstGeom>
            </p:spPr>
          </p:pic>
          <p:pic>
            <p:nvPicPr>
              <p:cNvPr id="1279" name="Picture 127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76050" y="4293861"/>
                <a:ext cx="164592" cy="164592"/>
              </a:xfrm>
              <a:prstGeom prst="rect">
                <a:avLst/>
              </a:prstGeom>
            </p:spPr>
          </p:pic>
          <p:pic>
            <p:nvPicPr>
              <p:cNvPr id="1280" name="Picture 127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15947" y="4293861"/>
                <a:ext cx="164592" cy="164592"/>
              </a:xfrm>
              <a:prstGeom prst="rect">
                <a:avLst/>
              </a:prstGeom>
            </p:spPr>
          </p:pic>
          <p:pic>
            <p:nvPicPr>
              <p:cNvPr id="1281" name="Picture 128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55844" y="4293861"/>
                <a:ext cx="164592" cy="164592"/>
              </a:xfrm>
              <a:prstGeom prst="rect">
                <a:avLst/>
              </a:prstGeom>
            </p:spPr>
          </p:pic>
          <p:pic>
            <p:nvPicPr>
              <p:cNvPr id="1282" name="Picture 128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95741" y="4293861"/>
                <a:ext cx="164592" cy="164592"/>
              </a:xfrm>
              <a:prstGeom prst="rect">
                <a:avLst/>
              </a:prstGeom>
            </p:spPr>
          </p:pic>
          <p:pic>
            <p:nvPicPr>
              <p:cNvPr id="1283" name="Picture 128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35638" y="4293861"/>
                <a:ext cx="164592" cy="164592"/>
              </a:xfrm>
              <a:prstGeom prst="rect">
                <a:avLst/>
              </a:prstGeom>
            </p:spPr>
          </p:pic>
          <p:pic>
            <p:nvPicPr>
              <p:cNvPr id="1284" name="Picture 128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75535" y="4293861"/>
                <a:ext cx="164592" cy="164592"/>
              </a:xfrm>
              <a:prstGeom prst="rect">
                <a:avLst/>
              </a:prstGeom>
            </p:spPr>
          </p:pic>
          <p:pic>
            <p:nvPicPr>
              <p:cNvPr id="1285" name="Picture 128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15432" y="4293861"/>
                <a:ext cx="164592" cy="164592"/>
              </a:xfrm>
              <a:prstGeom prst="rect">
                <a:avLst/>
              </a:prstGeom>
            </p:spPr>
          </p:pic>
          <p:pic>
            <p:nvPicPr>
              <p:cNvPr id="1286" name="Picture 128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55329" y="4293861"/>
                <a:ext cx="164592" cy="164592"/>
              </a:xfrm>
              <a:prstGeom prst="rect">
                <a:avLst/>
              </a:prstGeom>
            </p:spPr>
          </p:pic>
          <p:pic>
            <p:nvPicPr>
              <p:cNvPr id="1287" name="Picture 128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95226" y="4293861"/>
                <a:ext cx="164592" cy="164592"/>
              </a:xfrm>
              <a:prstGeom prst="rect">
                <a:avLst/>
              </a:prstGeom>
            </p:spPr>
          </p:pic>
          <p:pic>
            <p:nvPicPr>
              <p:cNvPr id="1288" name="Picture 128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35115" y="4293861"/>
                <a:ext cx="164592" cy="164592"/>
              </a:xfrm>
              <a:prstGeom prst="rect">
                <a:avLst/>
              </a:prstGeom>
            </p:spPr>
          </p:pic>
        </p:grpSp>
        <p:grpSp>
          <p:nvGrpSpPr>
            <p:cNvPr id="1094" name="Group 1093"/>
            <p:cNvGrpSpPr/>
            <p:nvPr/>
          </p:nvGrpSpPr>
          <p:grpSpPr>
            <a:xfrm>
              <a:off x="5540221" y="4928069"/>
              <a:ext cx="2571698" cy="191131"/>
              <a:chOff x="1905748" y="4854277"/>
              <a:chExt cx="2571698" cy="191131"/>
            </a:xfrm>
          </p:grpSpPr>
          <p:pic>
            <p:nvPicPr>
              <p:cNvPr id="1209" name="Picture 1208" descr="Dell_iconography_10_2012_p1-23.png"/>
              <p:cNvPicPr>
                <a:picLocks noChangeAspect="1"/>
              </p:cNvPicPr>
              <p:nvPr/>
            </p:nvPicPr>
            <p:blipFill>
              <a:blip r:embed="rId5"/>
              <a:stretch>
                <a:fillRect/>
              </a:stretch>
            </p:blipFill>
            <p:spPr>
              <a:xfrm>
                <a:off x="1905748" y="4854277"/>
                <a:ext cx="191131" cy="191131"/>
              </a:xfrm>
              <a:prstGeom prst="rect">
                <a:avLst/>
              </a:prstGeom>
            </p:spPr>
          </p:pic>
          <p:pic>
            <p:nvPicPr>
              <p:cNvPr id="1210" name="Picture 1209" descr="Dell_iconography_10_2012_p1-23.png"/>
              <p:cNvPicPr>
                <a:picLocks noChangeAspect="1"/>
              </p:cNvPicPr>
              <p:nvPr/>
            </p:nvPicPr>
            <p:blipFill>
              <a:blip r:embed="rId5"/>
              <a:stretch>
                <a:fillRect/>
              </a:stretch>
            </p:blipFill>
            <p:spPr>
              <a:xfrm>
                <a:off x="2045781" y="4854277"/>
                <a:ext cx="191131" cy="191131"/>
              </a:xfrm>
              <a:prstGeom prst="rect">
                <a:avLst/>
              </a:prstGeom>
            </p:spPr>
          </p:pic>
          <p:pic>
            <p:nvPicPr>
              <p:cNvPr id="1211" name="Picture 1210" descr="Dell_iconography_10_2012_p1-23.png"/>
              <p:cNvPicPr>
                <a:picLocks noChangeAspect="1"/>
              </p:cNvPicPr>
              <p:nvPr/>
            </p:nvPicPr>
            <p:blipFill>
              <a:blip r:embed="rId5"/>
              <a:stretch>
                <a:fillRect/>
              </a:stretch>
            </p:blipFill>
            <p:spPr>
              <a:xfrm>
                <a:off x="2185814" y="4854277"/>
                <a:ext cx="191131" cy="191131"/>
              </a:xfrm>
              <a:prstGeom prst="rect">
                <a:avLst/>
              </a:prstGeom>
            </p:spPr>
          </p:pic>
          <p:pic>
            <p:nvPicPr>
              <p:cNvPr id="1212" name="Picture 1211" descr="Dell_iconography_10_2012_p1-23.png"/>
              <p:cNvPicPr>
                <a:picLocks noChangeAspect="1"/>
              </p:cNvPicPr>
              <p:nvPr/>
            </p:nvPicPr>
            <p:blipFill>
              <a:blip r:embed="rId5"/>
              <a:stretch>
                <a:fillRect/>
              </a:stretch>
            </p:blipFill>
            <p:spPr>
              <a:xfrm>
                <a:off x="2325847" y="4854277"/>
                <a:ext cx="191131" cy="191131"/>
              </a:xfrm>
              <a:prstGeom prst="rect">
                <a:avLst/>
              </a:prstGeom>
            </p:spPr>
          </p:pic>
          <p:pic>
            <p:nvPicPr>
              <p:cNvPr id="1213" name="Picture 1212" descr="Dell_iconography_10_2012_p1-23.png"/>
              <p:cNvPicPr>
                <a:picLocks noChangeAspect="1"/>
              </p:cNvPicPr>
              <p:nvPr/>
            </p:nvPicPr>
            <p:blipFill>
              <a:blip r:embed="rId5"/>
              <a:stretch>
                <a:fillRect/>
              </a:stretch>
            </p:blipFill>
            <p:spPr>
              <a:xfrm>
                <a:off x="2465880" y="4854277"/>
                <a:ext cx="191131" cy="191131"/>
              </a:xfrm>
              <a:prstGeom prst="rect">
                <a:avLst/>
              </a:prstGeom>
            </p:spPr>
          </p:pic>
          <p:pic>
            <p:nvPicPr>
              <p:cNvPr id="1214" name="Picture 1213" descr="Dell_iconography_10_2012_p1-23.png"/>
              <p:cNvPicPr>
                <a:picLocks noChangeAspect="1"/>
              </p:cNvPicPr>
              <p:nvPr/>
            </p:nvPicPr>
            <p:blipFill>
              <a:blip r:embed="rId5"/>
              <a:stretch>
                <a:fillRect/>
              </a:stretch>
            </p:blipFill>
            <p:spPr>
              <a:xfrm>
                <a:off x="2605913" y="4854277"/>
                <a:ext cx="191131" cy="191131"/>
              </a:xfrm>
              <a:prstGeom prst="rect">
                <a:avLst/>
              </a:prstGeom>
            </p:spPr>
          </p:pic>
          <p:pic>
            <p:nvPicPr>
              <p:cNvPr id="1215" name="Picture 1214" descr="Dell_iconography_10_2012_p1-23.png"/>
              <p:cNvPicPr>
                <a:picLocks noChangeAspect="1"/>
              </p:cNvPicPr>
              <p:nvPr/>
            </p:nvPicPr>
            <p:blipFill>
              <a:blip r:embed="rId5"/>
              <a:stretch>
                <a:fillRect/>
              </a:stretch>
            </p:blipFill>
            <p:spPr>
              <a:xfrm>
                <a:off x="2745946" y="4854277"/>
                <a:ext cx="191131" cy="191131"/>
              </a:xfrm>
              <a:prstGeom prst="rect">
                <a:avLst/>
              </a:prstGeom>
            </p:spPr>
          </p:pic>
          <p:pic>
            <p:nvPicPr>
              <p:cNvPr id="1216" name="Picture 1215" descr="Dell_iconography_10_2012_p1-23.png"/>
              <p:cNvPicPr>
                <a:picLocks noChangeAspect="1"/>
              </p:cNvPicPr>
              <p:nvPr/>
            </p:nvPicPr>
            <p:blipFill>
              <a:blip r:embed="rId5"/>
              <a:stretch>
                <a:fillRect/>
              </a:stretch>
            </p:blipFill>
            <p:spPr>
              <a:xfrm>
                <a:off x="2885979" y="4854277"/>
                <a:ext cx="191131" cy="191131"/>
              </a:xfrm>
              <a:prstGeom prst="rect">
                <a:avLst/>
              </a:prstGeom>
            </p:spPr>
          </p:pic>
          <p:pic>
            <p:nvPicPr>
              <p:cNvPr id="1217" name="Picture 1216" descr="Dell_iconography_10_2012_p1-23.png"/>
              <p:cNvPicPr>
                <a:picLocks noChangeAspect="1"/>
              </p:cNvPicPr>
              <p:nvPr/>
            </p:nvPicPr>
            <p:blipFill>
              <a:blip r:embed="rId5"/>
              <a:stretch>
                <a:fillRect/>
              </a:stretch>
            </p:blipFill>
            <p:spPr>
              <a:xfrm>
                <a:off x="3026012" y="4854277"/>
                <a:ext cx="191131" cy="191131"/>
              </a:xfrm>
              <a:prstGeom prst="rect">
                <a:avLst/>
              </a:prstGeom>
            </p:spPr>
          </p:pic>
          <p:pic>
            <p:nvPicPr>
              <p:cNvPr id="1218" name="Picture 1217" descr="Dell_iconography_10_2012_p1-23.png"/>
              <p:cNvPicPr>
                <a:picLocks noChangeAspect="1"/>
              </p:cNvPicPr>
              <p:nvPr/>
            </p:nvPicPr>
            <p:blipFill>
              <a:blip r:embed="rId5"/>
              <a:stretch>
                <a:fillRect/>
              </a:stretch>
            </p:blipFill>
            <p:spPr>
              <a:xfrm>
                <a:off x="3166045" y="4854277"/>
                <a:ext cx="191131" cy="191131"/>
              </a:xfrm>
              <a:prstGeom prst="rect">
                <a:avLst/>
              </a:prstGeom>
            </p:spPr>
          </p:pic>
          <p:pic>
            <p:nvPicPr>
              <p:cNvPr id="1219" name="Picture 1218" descr="Dell_iconography_10_2012_p1-23.png"/>
              <p:cNvPicPr>
                <a:picLocks noChangeAspect="1"/>
              </p:cNvPicPr>
              <p:nvPr/>
            </p:nvPicPr>
            <p:blipFill>
              <a:blip r:embed="rId5"/>
              <a:stretch>
                <a:fillRect/>
              </a:stretch>
            </p:blipFill>
            <p:spPr>
              <a:xfrm>
                <a:off x="3306078" y="4854277"/>
                <a:ext cx="191131" cy="191131"/>
              </a:xfrm>
              <a:prstGeom prst="rect">
                <a:avLst/>
              </a:prstGeom>
            </p:spPr>
          </p:pic>
          <p:pic>
            <p:nvPicPr>
              <p:cNvPr id="1220" name="Picture 1219" descr="Dell_iconography_10_2012_p1-23.png"/>
              <p:cNvPicPr>
                <a:picLocks noChangeAspect="1"/>
              </p:cNvPicPr>
              <p:nvPr/>
            </p:nvPicPr>
            <p:blipFill>
              <a:blip r:embed="rId5"/>
              <a:stretch>
                <a:fillRect/>
              </a:stretch>
            </p:blipFill>
            <p:spPr>
              <a:xfrm>
                <a:off x="3446111" y="4854277"/>
                <a:ext cx="191131" cy="191131"/>
              </a:xfrm>
              <a:prstGeom prst="rect">
                <a:avLst/>
              </a:prstGeom>
            </p:spPr>
          </p:pic>
          <p:pic>
            <p:nvPicPr>
              <p:cNvPr id="1221" name="Picture 1220" descr="Dell_iconography_10_2012_p1-23.png"/>
              <p:cNvPicPr>
                <a:picLocks noChangeAspect="1"/>
              </p:cNvPicPr>
              <p:nvPr/>
            </p:nvPicPr>
            <p:blipFill>
              <a:blip r:embed="rId5"/>
              <a:stretch>
                <a:fillRect/>
              </a:stretch>
            </p:blipFill>
            <p:spPr>
              <a:xfrm>
                <a:off x="3586144" y="4854277"/>
                <a:ext cx="191131" cy="191131"/>
              </a:xfrm>
              <a:prstGeom prst="rect">
                <a:avLst/>
              </a:prstGeom>
            </p:spPr>
          </p:pic>
          <p:pic>
            <p:nvPicPr>
              <p:cNvPr id="1222" name="Picture 1221" descr="Dell_iconography_10_2012_p1-23.png"/>
              <p:cNvPicPr>
                <a:picLocks noChangeAspect="1"/>
              </p:cNvPicPr>
              <p:nvPr/>
            </p:nvPicPr>
            <p:blipFill>
              <a:blip r:embed="rId5"/>
              <a:stretch>
                <a:fillRect/>
              </a:stretch>
            </p:blipFill>
            <p:spPr>
              <a:xfrm>
                <a:off x="3726177" y="4854277"/>
                <a:ext cx="191131" cy="191131"/>
              </a:xfrm>
              <a:prstGeom prst="rect">
                <a:avLst/>
              </a:prstGeom>
            </p:spPr>
          </p:pic>
          <p:pic>
            <p:nvPicPr>
              <p:cNvPr id="1223" name="Picture 1222" descr="Dell_iconography_10_2012_p1-23.png"/>
              <p:cNvPicPr>
                <a:picLocks noChangeAspect="1"/>
              </p:cNvPicPr>
              <p:nvPr/>
            </p:nvPicPr>
            <p:blipFill>
              <a:blip r:embed="rId5"/>
              <a:stretch>
                <a:fillRect/>
              </a:stretch>
            </p:blipFill>
            <p:spPr>
              <a:xfrm>
                <a:off x="3866210" y="4854277"/>
                <a:ext cx="191131" cy="191131"/>
              </a:xfrm>
              <a:prstGeom prst="rect">
                <a:avLst/>
              </a:prstGeom>
            </p:spPr>
          </p:pic>
          <p:pic>
            <p:nvPicPr>
              <p:cNvPr id="1224" name="Picture 1223" descr="Dell_iconography_10_2012_p1-23.png"/>
              <p:cNvPicPr>
                <a:picLocks noChangeAspect="1"/>
              </p:cNvPicPr>
              <p:nvPr/>
            </p:nvPicPr>
            <p:blipFill>
              <a:blip r:embed="rId5"/>
              <a:stretch>
                <a:fillRect/>
              </a:stretch>
            </p:blipFill>
            <p:spPr>
              <a:xfrm>
                <a:off x="4006243" y="4854277"/>
                <a:ext cx="191131" cy="191131"/>
              </a:xfrm>
              <a:prstGeom prst="rect">
                <a:avLst/>
              </a:prstGeom>
            </p:spPr>
          </p:pic>
          <p:pic>
            <p:nvPicPr>
              <p:cNvPr id="1225" name="Picture 1224" descr="Dell_iconography_10_2012_p1-23.png"/>
              <p:cNvPicPr>
                <a:picLocks noChangeAspect="1"/>
              </p:cNvPicPr>
              <p:nvPr/>
            </p:nvPicPr>
            <p:blipFill>
              <a:blip r:embed="rId5"/>
              <a:stretch>
                <a:fillRect/>
              </a:stretch>
            </p:blipFill>
            <p:spPr>
              <a:xfrm>
                <a:off x="4146276" y="4854277"/>
                <a:ext cx="191131" cy="191131"/>
              </a:xfrm>
              <a:prstGeom prst="rect">
                <a:avLst/>
              </a:prstGeom>
            </p:spPr>
          </p:pic>
          <p:pic>
            <p:nvPicPr>
              <p:cNvPr id="1226" name="Picture 1225" descr="Dell_iconography_10_2012_p1-23.png"/>
              <p:cNvPicPr>
                <a:picLocks noChangeAspect="1"/>
              </p:cNvPicPr>
              <p:nvPr/>
            </p:nvPicPr>
            <p:blipFill>
              <a:blip r:embed="rId5"/>
              <a:stretch>
                <a:fillRect/>
              </a:stretch>
            </p:blipFill>
            <p:spPr>
              <a:xfrm>
                <a:off x="4286315" y="4854277"/>
                <a:ext cx="191131" cy="191131"/>
              </a:xfrm>
              <a:prstGeom prst="rect">
                <a:avLst/>
              </a:prstGeom>
            </p:spPr>
          </p:pic>
        </p:grpSp>
        <p:grpSp>
          <p:nvGrpSpPr>
            <p:cNvPr id="1097" name="Group 1096"/>
            <p:cNvGrpSpPr/>
            <p:nvPr/>
          </p:nvGrpSpPr>
          <p:grpSpPr>
            <a:xfrm>
              <a:off x="5540221" y="5116573"/>
              <a:ext cx="2571698" cy="191131"/>
              <a:chOff x="1905748" y="4854277"/>
              <a:chExt cx="2571698" cy="191131"/>
            </a:xfrm>
          </p:grpSpPr>
          <p:pic>
            <p:nvPicPr>
              <p:cNvPr id="1155" name="Picture 1154" descr="Dell_iconography_10_2012_p1-23.png"/>
              <p:cNvPicPr>
                <a:picLocks noChangeAspect="1"/>
              </p:cNvPicPr>
              <p:nvPr/>
            </p:nvPicPr>
            <p:blipFill>
              <a:blip r:embed="rId5"/>
              <a:stretch>
                <a:fillRect/>
              </a:stretch>
            </p:blipFill>
            <p:spPr>
              <a:xfrm>
                <a:off x="1905748" y="4854277"/>
                <a:ext cx="191131" cy="191131"/>
              </a:xfrm>
              <a:prstGeom prst="rect">
                <a:avLst/>
              </a:prstGeom>
            </p:spPr>
          </p:pic>
          <p:pic>
            <p:nvPicPr>
              <p:cNvPr id="1156" name="Picture 1155" descr="Dell_iconography_10_2012_p1-23.png"/>
              <p:cNvPicPr>
                <a:picLocks noChangeAspect="1"/>
              </p:cNvPicPr>
              <p:nvPr/>
            </p:nvPicPr>
            <p:blipFill>
              <a:blip r:embed="rId5"/>
              <a:stretch>
                <a:fillRect/>
              </a:stretch>
            </p:blipFill>
            <p:spPr>
              <a:xfrm>
                <a:off x="2045781" y="4854277"/>
                <a:ext cx="191131" cy="191131"/>
              </a:xfrm>
              <a:prstGeom prst="rect">
                <a:avLst/>
              </a:prstGeom>
            </p:spPr>
          </p:pic>
          <p:pic>
            <p:nvPicPr>
              <p:cNvPr id="1157" name="Picture 1156" descr="Dell_iconography_10_2012_p1-23.png"/>
              <p:cNvPicPr>
                <a:picLocks noChangeAspect="1"/>
              </p:cNvPicPr>
              <p:nvPr/>
            </p:nvPicPr>
            <p:blipFill>
              <a:blip r:embed="rId5"/>
              <a:stretch>
                <a:fillRect/>
              </a:stretch>
            </p:blipFill>
            <p:spPr>
              <a:xfrm>
                <a:off x="2185814" y="4854277"/>
                <a:ext cx="191131" cy="191131"/>
              </a:xfrm>
              <a:prstGeom prst="rect">
                <a:avLst/>
              </a:prstGeom>
            </p:spPr>
          </p:pic>
          <p:pic>
            <p:nvPicPr>
              <p:cNvPr id="1158" name="Picture 1157" descr="Dell_iconography_10_2012_p1-23.png"/>
              <p:cNvPicPr>
                <a:picLocks noChangeAspect="1"/>
              </p:cNvPicPr>
              <p:nvPr/>
            </p:nvPicPr>
            <p:blipFill>
              <a:blip r:embed="rId5"/>
              <a:stretch>
                <a:fillRect/>
              </a:stretch>
            </p:blipFill>
            <p:spPr>
              <a:xfrm>
                <a:off x="2325847" y="4854277"/>
                <a:ext cx="191131" cy="191131"/>
              </a:xfrm>
              <a:prstGeom prst="rect">
                <a:avLst/>
              </a:prstGeom>
            </p:spPr>
          </p:pic>
          <p:pic>
            <p:nvPicPr>
              <p:cNvPr id="1159" name="Picture 1158" descr="Dell_iconography_10_2012_p1-23.png"/>
              <p:cNvPicPr>
                <a:picLocks noChangeAspect="1"/>
              </p:cNvPicPr>
              <p:nvPr/>
            </p:nvPicPr>
            <p:blipFill>
              <a:blip r:embed="rId5"/>
              <a:stretch>
                <a:fillRect/>
              </a:stretch>
            </p:blipFill>
            <p:spPr>
              <a:xfrm>
                <a:off x="2465880" y="4854277"/>
                <a:ext cx="191131" cy="191131"/>
              </a:xfrm>
              <a:prstGeom prst="rect">
                <a:avLst/>
              </a:prstGeom>
            </p:spPr>
          </p:pic>
          <p:pic>
            <p:nvPicPr>
              <p:cNvPr id="1160" name="Picture 1159" descr="Dell_iconography_10_2012_p1-23.png"/>
              <p:cNvPicPr>
                <a:picLocks noChangeAspect="1"/>
              </p:cNvPicPr>
              <p:nvPr/>
            </p:nvPicPr>
            <p:blipFill>
              <a:blip r:embed="rId5"/>
              <a:stretch>
                <a:fillRect/>
              </a:stretch>
            </p:blipFill>
            <p:spPr>
              <a:xfrm>
                <a:off x="2605913" y="4854277"/>
                <a:ext cx="191131" cy="191131"/>
              </a:xfrm>
              <a:prstGeom prst="rect">
                <a:avLst/>
              </a:prstGeom>
            </p:spPr>
          </p:pic>
          <p:pic>
            <p:nvPicPr>
              <p:cNvPr id="1161" name="Picture 1160" descr="Dell_iconography_10_2012_p1-23.png"/>
              <p:cNvPicPr>
                <a:picLocks noChangeAspect="1"/>
              </p:cNvPicPr>
              <p:nvPr/>
            </p:nvPicPr>
            <p:blipFill>
              <a:blip r:embed="rId5"/>
              <a:stretch>
                <a:fillRect/>
              </a:stretch>
            </p:blipFill>
            <p:spPr>
              <a:xfrm>
                <a:off x="2745946" y="4854277"/>
                <a:ext cx="191131" cy="191131"/>
              </a:xfrm>
              <a:prstGeom prst="rect">
                <a:avLst/>
              </a:prstGeom>
            </p:spPr>
          </p:pic>
          <p:pic>
            <p:nvPicPr>
              <p:cNvPr id="1162" name="Picture 1161" descr="Dell_iconography_10_2012_p1-23.png"/>
              <p:cNvPicPr>
                <a:picLocks noChangeAspect="1"/>
              </p:cNvPicPr>
              <p:nvPr/>
            </p:nvPicPr>
            <p:blipFill>
              <a:blip r:embed="rId5"/>
              <a:stretch>
                <a:fillRect/>
              </a:stretch>
            </p:blipFill>
            <p:spPr>
              <a:xfrm>
                <a:off x="2885979" y="4854277"/>
                <a:ext cx="191131" cy="191131"/>
              </a:xfrm>
              <a:prstGeom prst="rect">
                <a:avLst/>
              </a:prstGeom>
            </p:spPr>
          </p:pic>
          <p:pic>
            <p:nvPicPr>
              <p:cNvPr id="1163" name="Picture 1162" descr="Dell_iconography_10_2012_p1-23.png"/>
              <p:cNvPicPr>
                <a:picLocks noChangeAspect="1"/>
              </p:cNvPicPr>
              <p:nvPr/>
            </p:nvPicPr>
            <p:blipFill>
              <a:blip r:embed="rId5"/>
              <a:stretch>
                <a:fillRect/>
              </a:stretch>
            </p:blipFill>
            <p:spPr>
              <a:xfrm>
                <a:off x="3026012" y="4854277"/>
                <a:ext cx="191131" cy="191131"/>
              </a:xfrm>
              <a:prstGeom prst="rect">
                <a:avLst/>
              </a:prstGeom>
            </p:spPr>
          </p:pic>
          <p:pic>
            <p:nvPicPr>
              <p:cNvPr id="1164" name="Picture 1163" descr="Dell_iconography_10_2012_p1-23.png"/>
              <p:cNvPicPr>
                <a:picLocks noChangeAspect="1"/>
              </p:cNvPicPr>
              <p:nvPr/>
            </p:nvPicPr>
            <p:blipFill>
              <a:blip r:embed="rId5"/>
              <a:stretch>
                <a:fillRect/>
              </a:stretch>
            </p:blipFill>
            <p:spPr>
              <a:xfrm>
                <a:off x="3166045" y="4854277"/>
                <a:ext cx="191131" cy="191131"/>
              </a:xfrm>
              <a:prstGeom prst="rect">
                <a:avLst/>
              </a:prstGeom>
            </p:spPr>
          </p:pic>
          <p:pic>
            <p:nvPicPr>
              <p:cNvPr id="1165" name="Picture 1164" descr="Dell_iconography_10_2012_p1-23.png"/>
              <p:cNvPicPr>
                <a:picLocks noChangeAspect="1"/>
              </p:cNvPicPr>
              <p:nvPr/>
            </p:nvPicPr>
            <p:blipFill>
              <a:blip r:embed="rId5"/>
              <a:stretch>
                <a:fillRect/>
              </a:stretch>
            </p:blipFill>
            <p:spPr>
              <a:xfrm>
                <a:off x="3306078" y="4854277"/>
                <a:ext cx="191131" cy="191131"/>
              </a:xfrm>
              <a:prstGeom prst="rect">
                <a:avLst/>
              </a:prstGeom>
            </p:spPr>
          </p:pic>
          <p:pic>
            <p:nvPicPr>
              <p:cNvPr id="1166" name="Picture 1165" descr="Dell_iconography_10_2012_p1-23.png"/>
              <p:cNvPicPr>
                <a:picLocks noChangeAspect="1"/>
              </p:cNvPicPr>
              <p:nvPr/>
            </p:nvPicPr>
            <p:blipFill>
              <a:blip r:embed="rId5"/>
              <a:stretch>
                <a:fillRect/>
              </a:stretch>
            </p:blipFill>
            <p:spPr>
              <a:xfrm>
                <a:off x="3446111" y="4854277"/>
                <a:ext cx="191131" cy="191131"/>
              </a:xfrm>
              <a:prstGeom prst="rect">
                <a:avLst/>
              </a:prstGeom>
            </p:spPr>
          </p:pic>
          <p:pic>
            <p:nvPicPr>
              <p:cNvPr id="1167" name="Picture 1166" descr="Dell_iconography_10_2012_p1-23.png"/>
              <p:cNvPicPr>
                <a:picLocks noChangeAspect="1"/>
              </p:cNvPicPr>
              <p:nvPr/>
            </p:nvPicPr>
            <p:blipFill>
              <a:blip r:embed="rId5"/>
              <a:stretch>
                <a:fillRect/>
              </a:stretch>
            </p:blipFill>
            <p:spPr>
              <a:xfrm>
                <a:off x="3586144" y="4854277"/>
                <a:ext cx="191131" cy="191131"/>
              </a:xfrm>
              <a:prstGeom prst="rect">
                <a:avLst/>
              </a:prstGeom>
            </p:spPr>
          </p:pic>
          <p:pic>
            <p:nvPicPr>
              <p:cNvPr id="1168" name="Picture 1167" descr="Dell_iconography_10_2012_p1-23.png"/>
              <p:cNvPicPr>
                <a:picLocks noChangeAspect="1"/>
              </p:cNvPicPr>
              <p:nvPr/>
            </p:nvPicPr>
            <p:blipFill>
              <a:blip r:embed="rId5"/>
              <a:stretch>
                <a:fillRect/>
              </a:stretch>
            </p:blipFill>
            <p:spPr>
              <a:xfrm>
                <a:off x="3726177" y="4854277"/>
                <a:ext cx="191131" cy="191131"/>
              </a:xfrm>
              <a:prstGeom prst="rect">
                <a:avLst/>
              </a:prstGeom>
            </p:spPr>
          </p:pic>
          <p:pic>
            <p:nvPicPr>
              <p:cNvPr id="1169" name="Picture 1168" descr="Dell_iconography_10_2012_p1-23.png"/>
              <p:cNvPicPr>
                <a:picLocks noChangeAspect="1"/>
              </p:cNvPicPr>
              <p:nvPr/>
            </p:nvPicPr>
            <p:blipFill>
              <a:blip r:embed="rId5"/>
              <a:stretch>
                <a:fillRect/>
              </a:stretch>
            </p:blipFill>
            <p:spPr>
              <a:xfrm>
                <a:off x="3866210" y="4854277"/>
                <a:ext cx="191131" cy="191131"/>
              </a:xfrm>
              <a:prstGeom prst="rect">
                <a:avLst/>
              </a:prstGeom>
            </p:spPr>
          </p:pic>
          <p:pic>
            <p:nvPicPr>
              <p:cNvPr id="1170" name="Picture 1169" descr="Dell_iconography_10_2012_p1-23.png"/>
              <p:cNvPicPr>
                <a:picLocks noChangeAspect="1"/>
              </p:cNvPicPr>
              <p:nvPr/>
            </p:nvPicPr>
            <p:blipFill>
              <a:blip r:embed="rId5"/>
              <a:stretch>
                <a:fillRect/>
              </a:stretch>
            </p:blipFill>
            <p:spPr>
              <a:xfrm>
                <a:off x="4006243" y="4854277"/>
                <a:ext cx="191131" cy="191131"/>
              </a:xfrm>
              <a:prstGeom prst="rect">
                <a:avLst/>
              </a:prstGeom>
            </p:spPr>
          </p:pic>
          <p:pic>
            <p:nvPicPr>
              <p:cNvPr id="1171" name="Picture 1170" descr="Dell_iconography_10_2012_p1-23.png"/>
              <p:cNvPicPr>
                <a:picLocks noChangeAspect="1"/>
              </p:cNvPicPr>
              <p:nvPr/>
            </p:nvPicPr>
            <p:blipFill>
              <a:blip r:embed="rId5"/>
              <a:stretch>
                <a:fillRect/>
              </a:stretch>
            </p:blipFill>
            <p:spPr>
              <a:xfrm>
                <a:off x="4146276" y="4854277"/>
                <a:ext cx="191131" cy="191131"/>
              </a:xfrm>
              <a:prstGeom prst="rect">
                <a:avLst/>
              </a:prstGeom>
            </p:spPr>
          </p:pic>
          <p:pic>
            <p:nvPicPr>
              <p:cNvPr id="1172" name="Picture 1171" descr="Dell_iconography_10_2012_p1-23.png"/>
              <p:cNvPicPr>
                <a:picLocks noChangeAspect="1"/>
              </p:cNvPicPr>
              <p:nvPr/>
            </p:nvPicPr>
            <p:blipFill>
              <a:blip r:embed="rId5"/>
              <a:stretch>
                <a:fillRect/>
              </a:stretch>
            </p:blipFill>
            <p:spPr>
              <a:xfrm>
                <a:off x="4286315" y="4854277"/>
                <a:ext cx="191131" cy="191131"/>
              </a:xfrm>
              <a:prstGeom prst="rect">
                <a:avLst/>
              </a:prstGeom>
            </p:spPr>
          </p:pic>
        </p:grpSp>
        <p:grpSp>
          <p:nvGrpSpPr>
            <p:cNvPr id="1098" name="Group 1097"/>
            <p:cNvGrpSpPr/>
            <p:nvPr/>
          </p:nvGrpSpPr>
          <p:grpSpPr>
            <a:xfrm>
              <a:off x="5540221" y="5305077"/>
              <a:ext cx="2571698" cy="191131"/>
              <a:chOff x="1905748" y="4854277"/>
              <a:chExt cx="2571698" cy="191131"/>
            </a:xfrm>
          </p:grpSpPr>
          <p:pic>
            <p:nvPicPr>
              <p:cNvPr id="1137" name="Picture 1136" descr="Dell_iconography_10_2012_p1-23.png"/>
              <p:cNvPicPr>
                <a:picLocks noChangeAspect="1"/>
              </p:cNvPicPr>
              <p:nvPr/>
            </p:nvPicPr>
            <p:blipFill>
              <a:blip r:embed="rId5"/>
              <a:stretch>
                <a:fillRect/>
              </a:stretch>
            </p:blipFill>
            <p:spPr>
              <a:xfrm>
                <a:off x="1905748" y="4854277"/>
                <a:ext cx="191131" cy="191131"/>
              </a:xfrm>
              <a:prstGeom prst="rect">
                <a:avLst/>
              </a:prstGeom>
            </p:spPr>
          </p:pic>
          <p:pic>
            <p:nvPicPr>
              <p:cNvPr id="1138" name="Picture 1137" descr="Dell_iconography_10_2012_p1-23.png"/>
              <p:cNvPicPr>
                <a:picLocks noChangeAspect="1"/>
              </p:cNvPicPr>
              <p:nvPr/>
            </p:nvPicPr>
            <p:blipFill>
              <a:blip r:embed="rId5"/>
              <a:stretch>
                <a:fillRect/>
              </a:stretch>
            </p:blipFill>
            <p:spPr>
              <a:xfrm>
                <a:off x="2045781" y="4854277"/>
                <a:ext cx="191131" cy="191131"/>
              </a:xfrm>
              <a:prstGeom prst="rect">
                <a:avLst/>
              </a:prstGeom>
            </p:spPr>
          </p:pic>
          <p:pic>
            <p:nvPicPr>
              <p:cNvPr id="1139" name="Picture 1138" descr="Dell_iconography_10_2012_p1-23.png"/>
              <p:cNvPicPr>
                <a:picLocks noChangeAspect="1"/>
              </p:cNvPicPr>
              <p:nvPr/>
            </p:nvPicPr>
            <p:blipFill>
              <a:blip r:embed="rId5"/>
              <a:stretch>
                <a:fillRect/>
              </a:stretch>
            </p:blipFill>
            <p:spPr>
              <a:xfrm>
                <a:off x="2185814" y="4854277"/>
                <a:ext cx="191131" cy="191131"/>
              </a:xfrm>
              <a:prstGeom prst="rect">
                <a:avLst/>
              </a:prstGeom>
            </p:spPr>
          </p:pic>
          <p:pic>
            <p:nvPicPr>
              <p:cNvPr id="1140" name="Picture 1139" descr="Dell_iconography_10_2012_p1-23.png"/>
              <p:cNvPicPr>
                <a:picLocks noChangeAspect="1"/>
              </p:cNvPicPr>
              <p:nvPr/>
            </p:nvPicPr>
            <p:blipFill>
              <a:blip r:embed="rId5"/>
              <a:stretch>
                <a:fillRect/>
              </a:stretch>
            </p:blipFill>
            <p:spPr>
              <a:xfrm>
                <a:off x="2325847" y="4854277"/>
                <a:ext cx="191131" cy="191131"/>
              </a:xfrm>
              <a:prstGeom prst="rect">
                <a:avLst/>
              </a:prstGeom>
            </p:spPr>
          </p:pic>
          <p:pic>
            <p:nvPicPr>
              <p:cNvPr id="1141" name="Picture 1140" descr="Dell_iconography_10_2012_p1-23.png"/>
              <p:cNvPicPr>
                <a:picLocks noChangeAspect="1"/>
              </p:cNvPicPr>
              <p:nvPr/>
            </p:nvPicPr>
            <p:blipFill>
              <a:blip r:embed="rId5"/>
              <a:stretch>
                <a:fillRect/>
              </a:stretch>
            </p:blipFill>
            <p:spPr>
              <a:xfrm>
                <a:off x="2465880" y="4854277"/>
                <a:ext cx="191131" cy="191131"/>
              </a:xfrm>
              <a:prstGeom prst="rect">
                <a:avLst/>
              </a:prstGeom>
            </p:spPr>
          </p:pic>
          <p:pic>
            <p:nvPicPr>
              <p:cNvPr id="1142" name="Picture 1141" descr="Dell_iconography_10_2012_p1-23.png"/>
              <p:cNvPicPr>
                <a:picLocks noChangeAspect="1"/>
              </p:cNvPicPr>
              <p:nvPr/>
            </p:nvPicPr>
            <p:blipFill>
              <a:blip r:embed="rId5"/>
              <a:stretch>
                <a:fillRect/>
              </a:stretch>
            </p:blipFill>
            <p:spPr>
              <a:xfrm>
                <a:off x="2605913" y="4854277"/>
                <a:ext cx="191131" cy="191131"/>
              </a:xfrm>
              <a:prstGeom prst="rect">
                <a:avLst/>
              </a:prstGeom>
            </p:spPr>
          </p:pic>
          <p:pic>
            <p:nvPicPr>
              <p:cNvPr id="1143" name="Picture 1142" descr="Dell_iconography_10_2012_p1-23.png"/>
              <p:cNvPicPr>
                <a:picLocks noChangeAspect="1"/>
              </p:cNvPicPr>
              <p:nvPr/>
            </p:nvPicPr>
            <p:blipFill>
              <a:blip r:embed="rId5"/>
              <a:stretch>
                <a:fillRect/>
              </a:stretch>
            </p:blipFill>
            <p:spPr>
              <a:xfrm>
                <a:off x="2745946" y="4854277"/>
                <a:ext cx="191131" cy="191131"/>
              </a:xfrm>
              <a:prstGeom prst="rect">
                <a:avLst/>
              </a:prstGeom>
            </p:spPr>
          </p:pic>
          <p:pic>
            <p:nvPicPr>
              <p:cNvPr id="1144" name="Picture 1143" descr="Dell_iconography_10_2012_p1-23.png"/>
              <p:cNvPicPr>
                <a:picLocks noChangeAspect="1"/>
              </p:cNvPicPr>
              <p:nvPr/>
            </p:nvPicPr>
            <p:blipFill>
              <a:blip r:embed="rId5"/>
              <a:stretch>
                <a:fillRect/>
              </a:stretch>
            </p:blipFill>
            <p:spPr>
              <a:xfrm>
                <a:off x="2885979" y="4854277"/>
                <a:ext cx="191131" cy="191131"/>
              </a:xfrm>
              <a:prstGeom prst="rect">
                <a:avLst/>
              </a:prstGeom>
            </p:spPr>
          </p:pic>
          <p:pic>
            <p:nvPicPr>
              <p:cNvPr id="1145" name="Picture 1144" descr="Dell_iconography_10_2012_p1-23.png"/>
              <p:cNvPicPr>
                <a:picLocks noChangeAspect="1"/>
              </p:cNvPicPr>
              <p:nvPr/>
            </p:nvPicPr>
            <p:blipFill>
              <a:blip r:embed="rId5"/>
              <a:stretch>
                <a:fillRect/>
              </a:stretch>
            </p:blipFill>
            <p:spPr>
              <a:xfrm>
                <a:off x="3026012" y="4854277"/>
                <a:ext cx="191131" cy="191131"/>
              </a:xfrm>
              <a:prstGeom prst="rect">
                <a:avLst/>
              </a:prstGeom>
            </p:spPr>
          </p:pic>
          <p:pic>
            <p:nvPicPr>
              <p:cNvPr id="1146" name="Picture 1145" descr="Dell_iconography_10_2012_p1-23.png"/>
              <p:cNvPicPr>
                <a:picLocks noChangeAspect="1"/>
              </p:cNvPicPr>
              <p:nvPr/>
            </p:nvPicPr>
            <p:blipFill>
              <a:blip r:embed="rId5"/>
              <a:stretch>
                <a:fillRect/>
              </a:stretch>
            </p:blipFill>
            <p:spPr>
              <a:xfrm>
                <a:off x="3166045" y="4854277"/>
                <a:ext cx="191131" cy="191131"/>
              </a:xfrm>
              <a:prstGeom prst="rect">
                <a:avLst/>
              </a:prstGeom>
            </p:spPr>
          </p:pic>
          <p:pic>
            <p:nvPicPr>
              <p:cNvPr id="1147" name="Picture 1146" descr="Dell_iconography_10_2012_p1-23.png"/>
              <p:cNvPicPr>
                <a:picLocks noChangeAspect="1"/>
              </p:cNvPicPr>
              <p:nvPr/>
            </p:nvPicPr>
            <p:blipFill>
              <a:blip r:embed="rId5"/>
              <a:stretch>
                <a:fillRect/>
              </a:stretch>
            </p:blipFill>
            <p:spPr>
              <a:xfrm>
                <a:off x="3306078" y="4854277"/>
                <a:ext cx="191131" cy="191131"/>
              </a:xfrm>
              <a:prstGeom prst="rect">
                <a:avLst/>
              </a:prstGeom>
            </p:spPr>
          </p:pic>
          <p:pic>
            <p:nvPicPr>
              <p:cNvPr id="1148" name="Picture 1147" descr="Dell_iconography_10_2012_p1-23.png"/>
              <p:cNvPicPr>
                <a:picLocks noChangeAspect="1"/>
              </p:cNvPicPr>
              <p:nvPr/>
            </p:nvPicPr>
            <p:blipFill>
              <a:blip r:embed="rId5"/>
              <a:stretch>
                <a:fillRect/>
              </a:stretch>
            </p:blipFill>
            <p:spPr>
              <a:xfrm>
                <a:off x="3446111" y="4854277"/>
                <a:ext cx="191131" cy="191131"/>
              </a:xfrm>
              <a:prstGeom prst="rect">
                <a:avLst/>
              </a:prstGeom>
            </p:spPr>
          </p:pic>
          <p:pic>
            <p:nvPicPr>
              <p:cNvPr id="1149" name="Picture 1148" descr="Dell_iconography_10_2012_p1-23.png"/>
              <p:cNvPicPr>
                <a:picLocks noChangeAspect="1"/>
              </p:cNvPicPr>
              <p:nvPr/>
            </p:nvPicPr>
            <p:blipFill>
              <a:blip r:embed="rId5"/>
              <a:stretch>
                <a:fillRect/>
              </a:stretch>
            </p:blipFill>
            <p:spPr>
              <a:xfrm>
                <a:off x="3586144" y="4854277"/>
                <a:ext cx="191131" cy="191131"/>
              </a:xfrm>
              <a:prstGeom prst="rect">
                <a:avLst/>
              </a:prstGeom>
            </p:spPr>
          </p:pic>
          <p:pic>
            <p:nvPicPr>
              <p:cNvPr id="1150" name="Picture 1149" descr="Dell_iconography_10_2012_p1-23.png"/>
              <p:cNvPicPr>
                <a:picLocks noChangeAspect="1"/>
              </p:cNvPicPr>
              <p:nvPr/>
            </p:nvPicPr>
            <p:blipFill>
              <a:blip r:embed="rId5"/>
              <a:stretch>
                <a:fillRect/>
              </a:stretch>
            </p:blipFill>
            <p:spPr>
              <a:xfrm>
                <a:off x="3726177" y="4854277"/>
                <a:ext cx="191131" cy="191131"/>
              </a:xfrm>
              <a:prstGeom prst="rect">
                <a:avLst/>
              </a:prstGeom>
            </p:spPr>
          </p:pic>
          <p:pic>
            <p:nvPicPr>
              <p:cNvPr id="1151" name="Picture 1150" descr="Dell_iconography_10_2012_p1-23.png"/>
              <p:cNvPicPr>
                <a:picLocks noChangeAspect="1"/>
              </p:cNvPicPr>
              <p:nvPr/>
            </p:nvPicPr>
            <p:blipFill>
              <a:blip r:embed="rId5"/>
              <a:stretch>
                <a:fillRect/>
              </a:stretch>
            </p:blipFill>
            <p:spPr>
              <a:xfrm>
                <a:off x="3866210" y="4854277"/>
                <a:ext cx="191131" cy="191131"/>
              </a:xfrm>
              <a:prstGeom prst="rect">
                <a:avLst/>
              </a:prstGeom>
            </p:spPr>
          </p:pic>
          <p:pic>
            <p:nvPicPr>
              <p:cNvPr id="1152" name="Picture 1151" descr="Dell_iconography_10_2012_p1-23.png"/>
              <p:cNvPicPr>
                <a:picLocks noChangeAspect="1"/>
              </p:cNvPicPr>
              <p:nvPr/>
            </p:nvPicPr>
            <p:blipFill>
              <a:blip r:embed="rId5"/>
              <a:stretch>
                <a:fillRect/>
              </a:stretch>
            </p:blipFill>
            <p:spPr>
              <a:xfrm>
                <a:off x="4006243" y="4854277"/>
                <a:ext cx="191131" cy="191131"/>
              </a:xfrm>
              <a:prstGeom prst="rect">
                <a:avLst/>
              </a:prstGeom>
            </p:spPr>
          </p:pic>
          <p:pic>
            <p:nvPicPr>
              <p:cNvPr id="1153" name="Picture 1152" descr="Dell_iconography_10_2012_p1-23.png"/>
              <p:cNvPicPr>
                <a:picLocks noChangeAspect="1"/>
              </p:cNvPicPr>
              <p:nvPr/>
            </p:nvPicPr>
            <p:blipFill>
              <a:blip r:embed="rId5"/>
              <a:stretch>
                <a:fillRect/>
              </a:stretch>
            </p:blipFill>
            <p:spPr>
              <a:xfrm>
                <a:off x="4146276" y="4854277"/>
                <a:ext cx="191131" cy="191131"/>
              </a:xfrm>
              <a:prstGeom prst="rect">
                <a:avLst/>
              </a:prstGeom>
            </p:spPr>
          </p:pic>
          <p:pic>
            <p:nvPicPr>
              <p:cNvPr id="1154" name="Picture 1153" descr="Dell_iconography_10_2012_p1-23.png"/>
              <p:cNvPicPr>
                <a:picLocks noChangeAspect="1"/>
              </p:cNvPicPr>
              <p:nvPr/>
            </p:nvPicPr>
            <p:blipFill>
              <a:blip r:embed="rId5"/>
              <a:stretch>
                <a:fillRect/>
              </a:stretch>
            </p:blipFill>
            <p:spPr>
              <a:xfrm>
                <a:off x="4286315" y="4854277"/>
                <a:ext cx="191131" cy="191131"/>
              </a:xfrm>
              <a:prstGeom prst="rect">
                <a:avLst/>
              </a:prstGeom>
            </p:spPr>
          </p:pic>
        </p:grpSp>
        <p:grpSp>
          <p:nvGrpSpPr>
            <p:cNvPr id="1099" name="Group 1098"/>
            <p:cNvGrpSpPr/>
            <p:nvPr/>
          </p:nvGrpSpPr>
          <p:grpSpPr>
            <a:xfrm>
              <a:off x="5540221" y="5493581"/>
              <a:ext cx="2571698" cy="191131"/>
              <a:chOff x="1905748" y="4854277"/>
              <a:chExt cx="2571698" cy="191131"/>
            </a:xfrm>
          </p:grpSpPr>
          <p:pic>
            <p:nvPicPr>
              <p:cNvPr id="1119" name="Picture 1118" descr="Dell_iconography_10_2012_p1-23.png"/>
              <p:cNvPicPr>
                <a:picLocks noChangeAspect="1"/>
              </p:cNvPicPr>
              <p:nvPr/>
            </p:nvPicPr>
            <p:blipFill>
              <a:blip r:embed="rId5"/>
              <a:stretch>
                <a:fillRect/>
              </a:stretch>
            </p:blipFill>
            <p:spPr>
              <a:xfrm>
                <a:off x="1905748" y="4854277"/>
                <a:ext cx="191131" cy="191131"/>
              </a:xfrm>
              <a:prstGeom prst="rect">
                <a:avLst/>
              </a:prstGeom>
            </p:spPr>
          </p:pic>
          <p:pic>
            <p:nvPicPr>
              <p:cNvPr id="1120" name="Picture 1119" descr="Dell_iconography_10_2012_p1-23.png"/>
              <p:cNvPicPr>
                <a:picLocks noChangeAspect="1"/>
              </p:cNvPicPr>
              <p:nvPr/>
            </p:nvPicPr>
            <p:blipFill>
              <a:blip r:embed="rId5"/>
              <a:stretch>
                <a:fillRect/>
              </a:stretch>
            </p:blipFill>
            <p:spPr>
              <a:xfrm>
                <a:off x="2045781" y="4854277"/>
                <a:ext cx="191131" cy="191131"/>
              </a:xfrm>
              <a:prstGeom prst="rect">
                <a:avLst/>
              </a:prstGeom>
            </p:spPr>
          </p:pic>
          <p:pic>
            <p:nvPicPr>
              <p:cNvPr id="1121" name="Picture 1120" descr="Dell_iconography_10_2012_p1-23.png"/>
              <p:cNvPicPr>
                <a:picLocks noChangeAspect="1"/>
              </p:cNvPicPr>
              <p:nvPr/>
            </p:nvPicPr>
            <p:blipFill>
              <a:blip r:embed="rId5"/>
              <a:stretch>
                <a:fillRect/>
              </a:stretch>
            </p:blipFill>
            <p:spPr>
              <a:xfrm>
                <a:off x="2185814" y="4854277"/>
                <a:ext cx="191131" cy="191131"/>
              </a:xfrm>
              <a:prstGeom prst="rect">
                <a:avLst/>
              </a:prstGeom>
            </p:spPr>
          </p:pic>
          <p:pic>
            <p:nvPicPr>
              <p:cNvPr id="1122" name="Picture 1121" descr="Dell_iconography_10_2012_p1-23.png"/>
              <p:cNvPicPr>
                <a:picLocks noChangeAspect="1"/>
              </p:cNvPicPr>
              <p:nvPr/>
            </p:nvPicPr>
            <p:blipFill>
              <a:blip r:embed="rId5"/>
              <a:stretch>
                <a:fillRect/>
              </a:stretch>
            </p:blipFill>
            <p:spPr>
              <a:xfrm>
                <a:off x="2325847" y="4854277"/>
                <a:ext cx="191131" cy="191131"/>
              </a:xfrm>
              <a:prstGeom prst="rect">
                <a:avLst/>
              </a:prstGeom>
            </p:spPr>
          </p:pic>
          <p:pic>
            <p:nvPicPr>
              <p:cNvPr id="1123" name="Picture 1122" descr="Dell_iconography_10_2012_p1-23.png"/>
              <p:cNvPicPr>
                <a:picLocks noChangeAspect="1"/>
              </p:cNvPicPr>
              <p:nvPr/>
            </p:nvPicPr>
            <p:blipFill>
              <a:blip r:embed="rId5"/>
              <a:stretch>
                <a:fillRect/>
              </a:stretch>
            </p:blipFill>
            <p:spPr>
              <a:xfrm>
                <a:off x="2465880" y="4854277"/>
                <a:ext cx="191131" cy="191131"/>
              </a:xfrm>
              <a:prstGeom prst="rect">
                <a:avLst/>
              </a:prstGeom>
            </p:spPr>
          </p:pic>
          <p:pic>
            <p:nvPicPr>
              <p:cNvPr id="1124" name="Picture 1123" descr="Dell_iconography_10_2012_p1-23.png"/>
              <p:cNvPicPr>
                <a:picLocks noChangeAspect="1"/>
              </p:cNvPicPr>
              <p:nvPr/>
            </p:nvPicPr>
            <p:blipFill>
              <a:blip r:embed="rId5"/>
              <a:stretch>
                <a:fillRect/>
              </a:stretch>
            </p:blipFill>
            <p:spPr>
              <a:xfrm>
                <a:off x="2605913" y="4854277"/>
                <a:ext cx="191131" cy="191131"/>
              </a:xfrm>
              <a:prstGeom prst="rect">
                <a:avLst/>
              </a:prstGeom>
            </p:spPr>
          </p:pic>
          <p:pic>
            <p:nvPicPr>
              <p:cNvPr id="1125" name="Picture 1124" descr="Dell_iconography_10_2012_p1-23.png"/>
              <p:cNvPicPr>
                <a:picLocks noChangeAspect="1"/>
              </p:cNvPicPr>
              <p:nvPr/>
            </p:nvPicPr>
            <p:blipFill>
              <a:blip r:embed="rId5"/>
              <a:stretch>
                <a:fillRect/>
              </a:stretch>
            </p:blipFill>
            <p:spPr>
              <a:xfrm>
                <a:off x="2745946" y="4854277"/>
                <a:ext cx="191131" cy="191131"/>
              </a:xfrm>
              <a:prstGeom prst="rect">
                <a:avLst/>
              </a:prstGeom>
            </p:spPr>
          </p:pic>
          <p:pic>
            <p:nvPicPr>
              <p:cNvPr id="1126" name="Picture 1125" descr="Dell_iconography_10_2012_p1-23.png"/>
              <p:cNvPicPr>
                <a:picLocks noChangeAspect="1"/>
              </p:cNvPicPr>
              <p:nvPr/>
            </p:nvPicPr>
            <p:blipFill>
              <a:blip r:embed="rId5"/>
              <a:stretch>
                <a:fillRect/>
              </a:stretch>
            </p:blipFill>
            <p:spPr>
              <a:xfrm>
                <a:off x="2885979" y="4854277"/>
                <a:ext cx="191131" cy="191131"/>
              </a:xfrm>
              <a:prstGeom prst="rect">
                <a:avLst/>
              </a:prstGeom>
            </p:spPr>
          </p:pic>
          <p:pic>
            <p:nvPicPr>
              <p:cNvPr id="1127" name="Picture 1126" descr="Dell_iconography_10_2012_p1-23.png"/>
              <p:cNvPicPr>
                <a:picLocks noChangeAspect="1"/>
              </p:cNvPicPr>
              <p:nvPr/>
            </p:nvPicPr>
            <p:blipFill>
              <a:blip r:embed="rId5"/>
              <a:stretch>
                <a:fillRect/>
              </a:stretch>
            </p:blipFill>
            <p:spPr>
              <a:xfrm>
                <a:off x="3026012" y="4854277"/>
                <a:ext cx="191131" cy="191131"/>
              </a:xfrm>
              <a:prstGeom prst="rect">
                <a:avLst/>
              </a:prstGeom>
            </p:spPr>
          </p:pic>
          <p:pic>
            <p:nvPicPr>
              <p:cNvPr id="1128" name="Picture 1127" descr="Dell_iconography_10_2012_p1-23.png"/>
              <p:cNvPicPr>
                <a:picLocks noChangeAspect="1"/>
              </p:cNvPicPr>
              <p:nvPr/>
            </p:nvPicPr>
            <p:blipFill>
              <a:blip r:embed="rId5"/>
              <a:stretch>
                <a:fillRect/>
              </a:stretch>
            </p:blipFill>
            <p:spPr>
              <a:xfrm>
                <a:off x="3166045" y="4854277"/>
                <a:ext cx="191131" cy="191131"/>
              </a:xfrm>
              <a:prstGeom prst="rect">
                <a:avLst/>
              </a:prstGeom>
            </p:spPr>
          </p:pic>
          <p:pic>
            <p:nvPicPr>
              <p:cNvPr id="1129" name="Picture 1128" descr="Dell_iconography_10_2012_p1-23.png"/>
              <p:cNvPicPr>
                <a:picLocks noChangeAspect="1"/>
              </p:cNvPicPr>
              <p:nvPr/>
            </p:nvPicPr>
            <p:blipFill>
              <a:blip r:embed="rId5"/>
              <a:stretch>
                <a:fillRect/>
              </a:stretch>
            </p:blipFill>
            <p:spPr>
              <a:xfrm>
                <a:off x="3306078" y="4854277"/>
                <a:ext cx="191131" cy="191131"/>
              </a:xfrm>
              <a:prstGeom prst="rect">
                <a:avLst/>
              </a:prstGeom>
            </p:spPr>
          </p:pic>
          <p:pic>
            <p:nvPicPr>
              <p:cNvPr id="1130" name="Picture 1129" descr="Dell_iconography_10_2012_p1-23.png"/>
              <p:cNvPicPr>
                <a:picLocks noChangeAspect="1"/>
              </p:cNvPicPr>
              <p:nvPr/>
            </p:nvPicPr>
            <p:blipFill>
              <a:blip r:embed="rId5"/>
              <a:stretch>
                <a:fillRect/>
              </a:stretch>
            </p:blipFill>
            <p:spPr>
              <a:xfrm>
                <a:off x="3446111" y="4854277"/>
                <a:ext cx="191131" cy="191131"/>
              </a:xfrm>
              <a:prstGeom prst="rect">
                <a:avLst/>
              </a:prstGeom>
            </p:spPr>
          </p:pic>
          <p:pic>
            <p:nvPicPr>
              <p:cNvPr id="1131" name="Picture 1130" descr="Dell_iconography_10_2012_p1-23.png"/>
              <p:cNvPicPr>
                <a:picLocks noChangeAspect="1"/>
              </p:cNvPicPr>
              <p:nvPr/>
            </p:nvPicPr>
            <p:blipFill>
              <a:blip r:embed="rId5"/>
              <a:stretch>
                <a:fillRect/>
              </a:stretch>
            </p:blipFill>
            <p:spPr>
              <a:xfrm>
                <a:off x="3586144" y="4854277"/>
                <a:ext cx="191131" cy="191131"/>
              </a:xfrm>
              <a:prstGeom prst="rect">
                <a:avLst/>
              </a:prstGeom>
            </p:spPr>
          </p:pic>
          <p:pic>
            <p:nvPicPr>
              <p:cNvPr id="1132" name="Picture 1131" descr="Dell_iconography_10_2012_p1-23.png"/>
              <p:cNvPicPr>
                <a:picLocks noChangeAspect="1"/>
              </p:cNvPicPr>
              <p:nvPr/>
            </p:nvPicPr>
            <p:blipFill>
              <a:blip r:embed="rId5"/>
              <a:stretch>
                <a:fillRect/>
              </a:stretch>
            </p:blipFill>
            <p:spPr>
              <a:xfrm>
                <a:off x="3726177" y="4854277"/>
                <a:ext cx="191131" cy="191131"/>
              </a:xfrm>
              <a:prstGeom prst="rect">
                <a:avLst/>
              </a:prstGeom>
            </p:spPr>
          </p:pic>
          <p:pic>
            <p:nvPicPr>
              <p:cNvPr id="1133" name="Picture 1132" descr="Dell_iconography_10_2012_p1-23.png"/>
              <p:cNvPicPr>
                <a:picLocks noChangeAspect="1"/>
              </p:cNvPicPr>
              <p:nvPr/>
            </p:nvPicPr>
            <p:blipFill>
              <a:blip r:embed="rId5"/>
              <a:stretch>
                <a:fillRect/>
              </a:stretch>
            </p:blipFill>
            <p:spPr>
              <a:xfrm>
                <a:off x="3866210" y="4854277"/>
                <a:ext cx="191131" cy="191131"/>
              </a:xfrm>
              <a:prstGeom prst="rect">
                <a:avLst/>
              </a:prstGeom>
            </p:spPr>
          </p:pic>
          <p:pic>
            <p:nvPicPr>
              <p:cNvPr id="1134" name="Picture 1133" descr="Dell_iconography_10_2012_p1-23.png"/>
              <p:cNvPicPr>
                <a:picLocks noChangeAspect="1"/>
              </p:cNvPicPr>
              <p:nvPr/>
            </p:nvPicPr>
            <p:blipFill>
              <a:blip r:embed="rId5"/>
              <a:stretch>
                <a:fillRect/>
              </a:stretch>
            </p:blipFill>
            <p:spPr>
              <a:xfrm>
                <a:off x="4006243" y="4854277"/>
                <a:ext cx="191131" cy="191131"/>
              </a:xfrm>
              <a:prstGeom prst="rect">
                <a:avLst/>
              </a:prstGeom>
            </p:spPr>
          </p:pic>
          <p:pic>
            <p:nvPicPr>
              <p:cNvPr id="1135" name="Picture 1134" descr="Dell_iconography_10_2012_p1-23.png"/>
              <p:cNvPicPr>
                <a:picLocks noChangeAspect="1"/>
              </p:cNvPicPr>
              <p:nvPr/>
            </p:nvPicPr>
            <p:blipFill>
              <a:blip r:embed="rId5"/>
              <a:stretch>
                <a:fillRect/>
              </a:stretch>
            </p:blipFill>
            <p:spPr>
              <a:xfrm>
                <a:off x="4146276" y="4854277"/>
                <a:ext cx="191131" cy="191131"/>
              </a:xfrm>
              <a:prstGeom prst="rect">
                <a:avLst/>
              </a:prstGeom>
            </p:spPr>
          </p:pic>
          <p:pic>
            <p:nvPicPr>
              <p:cNvPr id="1136" name="Picture 1135" descr="Dell_iconography_10_2012_p1-23.png"/>
              <p:cNvPicPr>
                <a:picLocks noChangeAspect="1"/>
              </p:cNvPicPr>
              <p:nvPr/>
            </p:nvPicPr>
            <p:blipFill>
              <a:blip r:embed="rId5"/>
              <a:stretch>
                <a:fillRect/>
              </a:stretch>
            </p:blipFill>
            <p:spPr>
              <a:xfrm>
                <a:off x="4286315" y="4854277"/>
                <a:ext cx="191131" cy="191131"/>
              </a:xfrm>
              <a:prstGeom prst="rect">
                <a:avLst/>
              </a:prstGeom>
            </p:spPr>
          </p:pic>
        </p:grpSp>
        <p:grpSp>
          <p:nvGrpSpPr>
            <p:cNvPr id="1100" name="Group 1099"/>
            <p:cNvGrpSpPr/>
            <p:nvPr/>
          </p:nvGrpSpPr>
          <p:grpSpPr>
            <a:xfrm>
              <a:off x="5540221" y="5682088"/>
              <a:ext cx="2571698" cy="191131"/>
              <a:chOff x="1905748" y="4854277"/>
              <a:chExt cx="2571698" cy="191131"/>
            </a:xfrm>
          </p:grpSpPr>
          <p:pic>
            <p:nvPicPr>
              <p:cNvPr id="1101" name="Picture 1100" descr="Dell_iconography_10_2012_p1-23.png"/>
              <p:cNvPicPr>
                <a:picLocks noChangeAspect="1"/>
              </p:cNvPicPr>
              <p:nvPr/>
            </p:nvPicPr>
            <p:blipFill>
              <a:blip r:embed="rId5"/>
              <a:stretch>
                <a:fillRect/>
              </a:stretch>
            </p:blipFill>
            <p:spPr>
              <a:xfrm>
                <a:off x="1905748" y="4854277"/>
                <a:ext cx="191131" cy="191131"/>
              </a:xfrm>
              <a:prstGeom prst="rect">
                <a:avLst/>
              </a:prstGeom>
            </p:spPr>
          </p:pic>
          <p:pic>
            <p:nvPicPr>
              <p:cNvPr id="1102" name="Picture 1101" descr="Dell_iconography_10_2012_p1-23.png"/>
              <p:cNvPicPr>
                <a:picLocks noChangeAspect="1"/>
              </p:cNvPicPr>
              <p:nvPr/>
            </p:nvPicPr>
            <p:blipFill>
              <a:blip r:embed="rId5"/>
              <a:stretch>
                <a:fillRect/>
              </a:stretch>
            </p:blipFill>
            <p:spPr>
              <a:xfrm>
                <a:off x="2045781" y="4854277"/>
                <a:ext cx="191131" cy="191131"/>
              </a:xfrm>
              <a:prstGeom prst="rect">
                <a:avLst/>
              </a:prstGeom>
            </p:spPr>
          </p:pic>
          <p:pic>
            <p:nvPicPr>
              <p:cNvPr id="1103" name="Picture 1102" descr="Dell_iconography_10_2012_p1-23.png"/>
              <p:cNvPicPr>
                <a:picLocks noChangeAspect="1"/>
              </p:cNvPicPr>
              <p:nvPr/>
            </p:nvPicPr>
            <p:blipFill>
              <a:blip r:embed="rId5"/>
              <a:stretch>
                <a:fillRect/>
              </a:stretch>
            </p:blipFill>
            <p:spPr>
              <a:xfrm>
                <a:off x="2185814" y="4854277"/>
                <a:ext cx="191131" cy="191131"/>
              </a:xfrm>
              <a:prstGeom prst="rect">
                <a:avLst/>
              </a:prstGeom>
            </p:spPr>
          </p:pic>
          <p:pic>
            <p:nvPicPr>
              <p:cNvPr id="1104" name="Picture 1103" descr="Dell_iconography_10_2012_p1-23.png"/>
              <p:cNvPicPr>
                <a:picLocks noChangeAspect="1"/>
              </p:cNvPicPr>
              <p:nvPr/>
            </p:nvPicPr>
            <p:blipFill>
              <a:blip r:embed="rId5"/>
              <a:stretch>
                <a:fillRect/>
              </a:stretch>
            </p:blipFill>
            <p:spPr>
              <a:xfrm>
                <a:off x="2325847" y="4854277"/>
                <a:ext cx="191131" cy="191131"/>
              </a:xfrm>
              <a:prstGeom prst="rect">
                <a:avLst/>
              </a:prstGeom>
            </p:spPr>
          </p:pic>
          <p:pic>
            <p:nvPicPr>
              <p:cNvPr id="1105" name="Picture 1104" descr="Dell_iconography_10_2012_p1-23.png"/>
              <p:cNvPicPr>
                <a:picLocks noChangeAspect="1"/>
              </p:cNvPicPr>
              <p:nvPr/>
            </p:nvPicPr>
            <p:blipFill>
              <a:blip r:embed="rId5"/>
              <a:stretch>
                <a:fillRect/>
              </a:stretch>
            </p:blipFill>
            <p:spPr>
              <a:xfrm>
                <a:off x="2465880" y="4854277"/>
                <a:ext cx="191131" cy="191131"/>
              </a:xfrm>
              <a:prstGeom prst="rect">
                <a:avLst/>
              </a:prstGeom>
            </p:spPr>
          </p:pic>
          <p:pic>
            <p:nvPicPr>
              <p:cNvPr id="1106" name="Picture 1105" descr="Dell_iconography_10_2012_p1-23.png"/>
              <p:cNvPicPr>
                <a:picLocks noChangeAspect="1"/>
              </p:cNvPicPr>
              <p:nvPr/>
            </p:nvPicPr>
            <p:blipFill>
              <a:blip r:embed="rId5"/>
              <a:stretch>
                <a:fillRect/>
              </a:stretch>
            </p:blipFill>
            <p:spPr>
              <a:xfrm>
                <a:off x="2605913" y="4854277"/>
                <a:ext cx="191131" cy="191131"/>
              </a:xfrm>
              <a:prstGeom prst="rect">
                <a:avLst/>
              </a:prstGeom>
            </p:spPr>
          </p:pic>
          <p:pic>
            <p:nvPicPr>
              <p:cNvPr id="1107" name="Picture 1106" descr="Dell_iconography_10_2012_p1-23.png"/>
              <p:cNvPicPr>
                <a:picLocks noChangeAspect="1"/>
              </p:cNvPicPr>
              <p:nvPr/>
            </p:nvPicPr>
            <p:blipFill>
              <a:blip r:embed="rId5"/>
              <a:stretch>
                <a:fillRect/>
              </a:stretch>
            </p:blipFill>
            <p:spPr>
              <a:xfrm>
                <a:off x="2745946" y="4854277"/>
                <a:ext cx="191131" cy="191131"/>
              </a:xfrm>
              <a:prstGeom prst="rect">
                <a:avLst/>
              </a:prstGeom>
            </p:spPr>
          </p:pic>
          <p:pic>
            <p:nvPicPr>
              <p:cNvPr id="1108" name="Picture 1107" descr="Dell_iconography_10_2012_p1-23.png"/>
              <p:cNvPicPr>
                <a:picLocks noChangeAspect="1"/>
              </p:cNvPicPr>
              <p:nvPr/>
            </p:nvPicPr>
            <p:blipFill>
              <a:blip r:embed="rId5"/>
              <a:stretch>
                <a:fillRect/>
              </a:stretch>
            </p:blipFill>
            <p:spPr>
              <a:xfrm>
                <a:off x="2885979" y="4854277"/>
                <a:ext cx="191131" cy="191131"/>
              </a:xfrm>
              <a:prstGeom prst="rect">
                <a:avLst/>
              </a:prstGeom>
            </p:spPr>
          </p:pic>
          <p:pic>
            <p:nvPicPr>
              <p:cNvPr id="1109" name="Picture 1108" descr="Dell_iconography_10_2012_p1-23.png"/>
              <p:cNvPicPr>
                <a:picLocks noChangeAspect="1"/>
              </p:cNvPicPr>
              <p:nvPr/>
            </p:nvPicPr>
            <p:blipFill>
              <a:blip r:embed="rId5"/>
              <a:stretch>
                <a:fillRect/>
              </a:stretch>
            </p:blipFill>
            <p:spPr>
              <a:xfrm>
                <a:off x="3026012" y="4854277"/>
                <a:ext cx="191131" cy="191131"/>
              </a:xfrm>
              <a:prstGeom prst="rect">
                <a:avLst/>
              </a:prstGeom>
            </p:spPr>
          </p:pic>
          <p:pic>
            <p:nvPicPr>
              <p:cNvPr id="1110" name="Picture 1109" descr="Dell_iconography_10_2012_p1-23.png"/>
              <p:cNvPicPr>
                <a:picLocks noChangeAspect="1"/>
              </p:cNvPicPr>
              <p:nvPr/>
            </p:nvPicPr>
            <p:blipFill>
              <a:blip r:embed="rId5"/>
              <a:stretch>
                <a:fillRect/>
              </a:stretch>
            </p:blipFill>
            <p:spPr>
              <a:xfrm>
                <a:off x="3166045" y="4854277"/>
                <a:ext cx="191131" cy="191131"/>
              </a:xfrm>
              <a:prstGeom prst="rect">
                <a:avLst/>
              </a:prstGeom>
            </p:spPr>
          </p:pic>
          <p:pic>
            <p:nvPicPr>
              <p:cNvPr id="1111" name="Picture 1110" descr="Dell_iconography_10_2012_p1-23.png"/>
              <p:cNvPicPr>
                <a:picLocks noChangeAspect="1"/>
              </p:cNvPicPr>
              <p:nvPr/>
            </p:nvPicPr>
            <p:blipFill>
              <a:blip r:embed="rId5"/>
              <a:stretch>
                <a:fillRect/>
              </a:stretch>
            </p:blipFill>
            <p:spPr>
              <a:xfrm>
                <a:off x="3306078" y="4854277"/>
                <a:ext cx="191131" cy="191131"/>
              </a:xfrm>
              <a:prstGeom prst="rect">
                <a:avLst/>
              </a:prstGeom>
            </p:spPr>
          </p:pic>
          <p:pic>
            <p:nvPicPr>
              <p:cNvPr id="1112" name="Picture 1111" descr="Dell_iconography_10_2012_p1-23.png"/>
              <p:cNvPicPr>
                <a:picLocks noChangeAspect="1"/>
              </p:cNvPicPr>
              <p:nvPr/>
            </p:nvPicPr>
            <p:blipFill>
              <a:blip r:embed="rId5"/>
              <a:stretch>
                <a:fillRect/>
              </a:stretch>
            </p:blipFill>
            <p:spPr>
              <a:xfrm>
                <a:off x="3446111" y="4854277"/>
                <a:ext cx="191131" cy="191131"/>
              </a:xfrm>
              <a:prstGeom prst="rect">
                <a:avLst/>
              </a:prstGeom>
            </p:spPr>
          </p:pic>
          <p:pic>
            <p:nvPicPr>
              <p:cNvPr id="1113" name="Picture 1112" descr="Dell_iconography_10_2012_p1-23.png"/>
              <p:cNvPicPr>
                <a:picLocks noChangeAspect="1"/>
              </p:cNvPicPr>
              <p:nvPr/>
            </p:nvPicPr>
            <p:blipFill>
              <a:blip r:embed="rId5"/>
              <a:stretch>
                <a:fillRect/>
              </a:stretch>
            </p:blipFill>
            <p:spPr>
              <a:xfrm>
                <a:off x="3586144" y="4854277"/>
                <a:ext cx="191131" cy="191131"/>
              </a:xfrm>
              <a:prstGeom prst="rect">
                <a:avLst/>
              </a:prstGeom>
            </p:spPr>
          </p:pic>
          <p:pic>
            <p:nvPicPr>
              <p:cNvPr id="1114" name="Picture 1113" descr="Dell_iconography_10_2012_p1-23.png"/>
              <p:cNvPicPr>
                <a:picLocks noChangeAspect="1"/>
              </p:cNvPicPr>
              <p:nvPr/>
            </p:nvPicPr>
            <p:blipFill>
              <a:blip r:embed="rId5"/>
              <a:stretch>
                <a:fillRect/>
              </a:stretch>
            </p:blipFill>
            <p:spPr>
              <a:xfrm>
                <a:off x="3726177" y="4854277"/>
                <a:ext cx="191131" cy="191131"/>
              </a:xfrm>
              <a:prstGeom prst="rect">
                <a:avLst/>
              </a:prstGeom>
            </p:spPr>
          </p:pic>
          <p:pic>
            <p:nvPicPr>
              <p:cNvPr id="1115" name="Picture 1114" descr="Dell_iconography_10_2012_p1-23.png"/>
              <p:cNvPicPr>
                <a:picLocks noChangeAspect="1"/>
              </p:cNvPicPr>
              <p:nvPr/>
            </p:nvPicPr>
            <p:blipFill>
              <a:blip r:embed="rId5"/>
              <a:stretch>
                <a:fillRect/>
              </a:stretch>
            </p:blipFill>
            <p:spPr>
              <a:xfrm>
                <a:off x="3866210" y="4854277"/>
                <a:ext cx="191131" cy="191131"/>
              </a:xfrm>
              <a:prstGeom prst="rect">
                <a:avLst/>
              </a:prstGeom>
            </p:spPr>
          </p:pic>
          <p:pic>
            <p:nvPicPr>
              <p:cNvPr id="1116" name="Picture 1115" descr="Dell_iconography_10_2012_p1-23.png"/>
              <p:cNvPicPr>
                <a:picLocks noChangeAspect="1"/>
              </p:cNvPicPr>
              <p:nvPr/>
            </p:nvPicPr>
            <p:blipFill>
              <a:blip r:embed="rId5"/>
              <a:stretch>
                <a:fillRect/>
              </a:stretch>
            </p:blipFill>
            <p:spPr>
              <a:xfrm>
                <a:off x="4006243" y="4854277"/>
                <a:ext cx="191131" cy="191131"/>
              </a:xfrm>
              <a:prstGeom prst="rect">
                <a:avLst/>
              </a:prstGeom>
            </p:spPr>
          </p:pic>
          <p:pic>
            <p:nvPicPr>
              <p:cNvPr id="1117" name="Picture 1116" descr="Dell_iconography_10_2012_p1-23.png"/>
              <p:cNvPicPr>
                <a:picLocks noChangeAspect="1"/>
              </p:cNvPicPr>
              <p:nvPr/>
            </p:nvPicPr>
            <p:blipFill>
              <a:blip r:embed="rId5"/>
              <a:stretch>
                <a:fillRect/>
              </a:stretch>
            </p:blipFill>
            <p:spPr>
              <a:xfrm>
                <a:off x="4146276" y="4854277"/>
                <a:ext cx="191131" cy="191131"/>
              </a:xfrm>
              <a:prstGeom prst="rect">
                <a:avLst/>
              </a:prstGeom>
            </p:spPr>
          </p:pic>
          <p:pic>
            <p:nvPicPr>
              <p:cNvPr id="1118" name="Picture 1117" descr="Dell_iconography_10_2012_p1-23.png"/>
              <p:cNvPicPr>
                <a:picLocks noChangeAspect="1"/>
              </p:cNvPicPr>
              <p:nvPr/>
            </p:nvPicPr>
            <p:blipFill>
              <a:blip r:embed="rId5"/>
              <a:stretch>
                <a:fillRect/>
              </a:stretch>
            </p:blipFill>
            <p:spPr>
              <a:xfrm>
                <a:off x="4286315" y="4854277"/>
                <a:ext cx="191131" cy="191131"/>
              </a:xfrm>
              <a:prstGeom prst="rect">
                <a:avLst/>
              </a:prstGeom>
            </p:spPr>
          </p:pic>
        </p:grpSp>
        <p:grpSp>
          <p:nvGrpSpPr>
            <p:cNvPr id="865" name="Group 864"/>
            <p:cNvGrpSpPr/>
            <p:nvPr/>
          </p:nvGrpSpPr>
          <p:grpSpPr>
            <a:xfrm>
              <a:off x="5541279" y="4926874"/>
              <a:ext cx="2571698" cy="191131"/>
              <a:chOff x="1905748" y="4854277"/>
              <a:chExt cx="2571698" cy="191131"/>
            </a:xfrm>
          </p:grpSpPr>
          <p:pic>
            <p:nvPicPr>
              <p:cNvPr id="866" name="Picture 865" descr="Dell_iconography_10_2012_p1-23.png"/>
              <p:cNvPicPr>
                <a:picLocks noChangeAspect="1"/>
              </p:cNvPicPr>
              <p:nvPr/>
            </p:nvPicPr>
            <p:blipFill>
              <a:blip r:embed="rId5"/>
              <a:stretch>
                <a:fillRect/>
              </a:stretch>
            </p:blipFill>
            <p:spPr>
              <a:xfrm>
                <a:off x="1905748" y="4854277"/>
                <a:ext cx="191131" cy="191131"/>
              </a:xfrm>
              <a:prstGeom prst="rect">
                <a:avLst/>
              </a:prstGeom>
            </p:spPr>
          </p:pic>
          <p:pic>
            <p:nvPicPr>
              <p:cNvPr id="869" name="Picture 868" descr="Dell_iconography_10_2012_p1-23.png"/>
              <p:cNvPicPr>
                <a:picLocks noChangeAspect="1"/>
              </p:cNvPicPr>
              <p:nvPr/>
            </p:nvPicPr>
            <p:blipFill>
              <a:blip r:embed="rId5"/>
              <a:stretch>
                <a:fillRect/>
              </a:stretch>
            </p:blipFill>
            <p:spPr>
              <a:xfrm>
                <a:off x="2045781" y="4854277"/>
                <a:ext cx="191131" cy="191131"/>
              </a:xfrm>
              <a:prstGeom prst="rect">
                <a:avLst/>
              </a:prstGeom>
            </p:spPr>
          </p:pic>
          <p:pic>
            <p:nvPicPr>
              <p:cNvPr id="870" name="Picture 869" descr="Dell_iconography_10_2012_p1-23.png"/>
              <p:cNvPicPr>
                <a:picLocks noChangeAspect="1"/>
              </p:cNvPicPr>
              <p:nvPr/>
            </p:nvPicPr>
            <p:blipFill>
              <a:blip r:embed="rId5"/>
              <a:stretch>
                <a:fillRect/>
              </a:stretch>
            </p:blipFill>
            <p:spPr>
              <a:xfrm>
                <a:off x="2185814" y="4854277"/>
                <a:ext cx="191131" cy="191131"/>
              </a:xfrm>
              <a:prstGeom prst="rect">
                <a:avLst/>
              </a:prstGeom>
            </p:spPr>
          </p:pic>
          <p:pic>
            <p:nvPicPr>
              <p:cNvPr id="871" name="Picture 870" descr="Dell_iconography_10_2012_p1-23.png"/>
              <p:cNvPicPr>
                <a:picLocks noChangeAspect="1"/>
              </p:cNvPicPr>
              <p:nvPr/>
            </p:nvPicPr>
            <p:blipFill>
              <a:blip r:embed="rId5"/>
              <a:stretch>
                <a:fillRect/>
              </a:stretch>
            </p:blipFill>
            <p:spPr>
              <a:xfrm>
                <a:off x="2325847" y="4854277"/>
                <a:ext cx="191131" cy="191131"/>
              </a:xfrm>
              <a:prstGeom prst="rect">
                <a:avLst/>
              </a:prstGeom>
            </p:spPr>
          </p:pic>
          <p:pic>
            <p:nvPicPr>
              <p:cNvPr id="917" name="Picture 916" descr="Dell_iconography_10_2012_p1-23.png"/>
              <p:cNvPicPr>
                <a:picLocks noChangeAspect="1"/>
              </p:cNvPicPr>
              <p:nvPr/>
            </p:nvPicPr>
            <p:blipFill>
              <a:blip r:embed="rId5"/>
              <a:stretch>
                <a:fillRect/>
              </a:stretch>
            </p:blipFill>
            <p:spPr>
              <a:xfrm>
                <a:off x="2465880" y="4854277"/>
                <a:ext cx="191131" cy="191131"/>
              </a:xfrm>
              <a:prstGeom prst="rect">
                <a:avLst/>
              </a:prstGeom>
            </p:spPr>
          </p:pic>
          <p:pic>
            <p:nvPicPr>
              <p:cNvPr id="1092" name="Picture 1091" descr="Dell_iconography_10_2012_p1-23.png"/>
              <p:cNvPicPr>
                <a:picLocks noChangeAspect="1"/>
              </p:cNvPicPr>
              <p:nvPr/>
            </p:nvPicPr>
            <p:blipFill>
              <a:blip r:embed="rId5"/>
              <a:stretch>
                <a:fillRect/>
              </a:stretch>
            </p:blipFill>
            <p:spPr>
              <a:xfrm>
                <a:off x="2605913" y="4854277"/>
                <a:ext cx="191131" cy="191131"/>
              </a:xfrm>
              <a:prstGeom prst="rect">
                <a:avLst/>
              </a:prstGeom>
            </p:spPr>
          </p:pic>
          <p:pic>
            <p:nvPicPr>
              <p:cNvPr id="1259" name="Picture 1258" descr="Dell_iconography_10_2012_p1-23.png"/>
              <p:cNvPicPr>
                <a:picLocks noChangeAspect="1"/>
              </p:cNvPicPr>
              <p:nvPr/>
            </p:nvPicPr>
            <p:blipFill>
              <a:blip r:embed="rId5"/>
              <a:stretch>
                <a:fillRect/>
              </a:stretch>
            </p:blipFill>
            <p:spPr>
              <a:xfrm>
                <a:off x="2745946" y="4854277"/>
                <a:ext cx="191131" cy="191131"/>
              </a:xfrm>
              <a:prstGeom prst="rect">
                <a:avLst/>
              </a:prstGeom>
            </p:spPr>
          </p:pic>
          <p:pic>
            <p:nvPicPr>
              <p:cNvPr id="1260" name="Picture 1259" descr="Dell_iconography_10_2012_p1-23.png"/>
              <p:cNvPicPr>
                <a:picLocks noChangeAspect="1"/>
              </p:cNvPicPr>
              <p:nvPr/>
            </p:nvPicPr>
            <p:blipFill>
              <a:blip r:embed="rId5"/>
              <a:stretch>
                <a:fillRect/>
              </a:stretch>
            </p:blipFill>
            <p:spPr>
              <a:xfrm>
                <a:off x="2885979" y="4854277"/>
                <a:ext cx="191131" cy="191131"/>
              </a:xfrm>
              <a:prstGeom prst="rect">
                <a:avLst/>
              </a:prstGeom>
            </p:spPr>
          </p:pic>
          <p:pic>
            <p:nvPicPr>
              <p:cNvPr id="1261" name="Picture 1260" descr="Dell_iconography_10_2012_p1-23.png"/>
              <p:cNvPicPr>
                <a:picLocks noChangeAspect="1"/>
              </p:cNvPicPr>
              <p:nvPr/>
            </p:nvPicPr>
            <p:blipFill>
              <a:blip r:embed="rId5"/>
              <a:stretch>
                <a:fillRect/>
              </a:stretch>
            </p:blipFill>
            <p:spPr>
              <a:xfrm>
                <a:off x="3026012" y="4854277"/>
                <a:ext cx="191131" cy="191131"/>
              </a:xfrm>
              <a:prstGeom prst="rect">
                <a:avLst/>
              </a:prstGeom>
            </p:spPr>
          </p:pic>
          <p:pic>
            <p:nvPicPr>
              <p:cNvPr id="1262" name="Picture 1261" descr="Dell_iconography_10_2012_p1-23.png"/>
              <p:cNvPicPr>
                <a:picLocks noChangeAspect="1"/>
              </p:cNvPicPr>
              <p:nvPr/>
            </p:nvPicPr>
            <p:blipFill>
              <a:blip r:embed="rId5"/>
              <a:stretch>
                <a:fillRect/>
              </a:stretch>
            </p:blipFill>
            <p:spPr>
              <a:xfrm>
                <a:off x="3166045" y="4854277"/>
                <a:ext cx="191131" cy="191131"/>
              </a:xfrm>
              <a:prstGeom prst="rect">
                <a:avLst/>
              </a:prstGeom>
            </p:spPr>
          </p:pic>
          <p:pic>
            <p:nvPicPr>
              <p:cNvPr id="1263" name="Picture 1262" descr="Dell_iconography_10_2012_p1-23.png"/>
              <p:cNvPicPr>
                <a:picLocks noChangeAspect="1"/>
              </p:cNvPicPr>
              <p:nvPr/>
            </p:nvPicPr>
            <p:blipFill>
              <a:blip r:embed="rId5"/>
              <a:stretch>
                <a:fillRect/>
              </a:stretch>
            </p:blipFill>
            <p:spPr>
              <a:xfrm>
                <a:off x="3306078" y="4854277"/>
                <a:ext cx="191131" cy="191131"/>
              </a:xfrm>
              <a:prstGeom prst="rect">
                <a:avLst/>
              </a:prstGeom>
            </p:spPr>
          </p:pic>
          <p:pic>
            <p:nvPicPr>
              <p:cNvPr id="1264" name="Picture 1263" descr="Dell_iconography_10_2012_p1-23.png"/>
              <p:cNvPicPr>
                <a:picLocks noChangeAspect="1"/>
              </p:cNvPicPr>
              <p:nvPr/>
            </p:nvPicPr>
            <p:blipFill>
              <a:blip r:embed="rId5"/>
              <a:stretch>
                <a:fillRect/>
              </a:stretch>
            </p:blipFill>
            <p:spPr>
              <a:xfrm>
                <a:off x="3446111" y="4854277"/>
                <a:ext cx="191131" cy="191131"/>
              </a:xfrm>
              <a:prstGeom prst="rect">
                <a:avLst/>
              </a:prstGeom>
            </p:spPr>
          </p:pic>
          <p:pic>
            <p:nvPicPr>
              <p:cNvPr id="1265" name="Picture 1264" descr="Dell_iconography_10_2012_p1-23.png"/>
              <p:cNvPicPr>
                <a:picLocks noChangeAspect="1"/>
              </p:cNvPicPr>
              <p:nvPr/>
            </p:nvPicPr>
            <p:blipFill>
              <a:blip r:embed="rId5"/>
              <a:stretch>
                <a:fillRect/>
              </a:stretch>
            </p:blipFill>
            <p:spPr>
              <a:xfrm>
                <a:off x="3586144" y="4854277"/>
                <a:ext cx="191131" cy="191131"/>
              </a:xfrm>
              <a:prstGeom prst="rect">
                <a:avLst/>
              </a:prstGeom>
            </p:spPr>
          </p:pic>
          <p:pic>
            <p:nvPicPr>
              <p:cNvPr id="1266" name="Picture 1265" descr="Dell_iconography_10_2012_p1-23.png"/>
              <p:cNvPicPr>
                <a:picLocks noChangeAspect="1"/>
              </p:cNvPicPr>
              <p:nvPr/>
            </p:nvPicPr>
            <p:blipFill>
              <a:blip r:embed="rId5"/>
              <a:stretch>
                <a:fillRect/>
              </a:stretch>
            </p:blipFill>
            <p:spPr>
              <a:xfrm>
                <a:off x="3726177" y="4854277"/>
                <a:ext cx="191131" cy="191131"/>
              </a:xfrm>
              <a:prstGeom prst="rect">
                <a:avLst/>
              </a:prstGeom>
            </p:spPr>
          </p:pic>
          <p:pic>
            <p:nvPicPr>
              <p:cNvPr id="1267" name="Picture 1266" descr="Dell_iconography_10_2012_p1-23.png"/>
              <p:cNvPicPr>
                <a:picLocks noChangeAspect="1"/>
              </p:cNvPicPr>
              <p:nvPr/>
            </p:nvPicPr>
            <p:blipFill>
              <a:blip r:embed="rId5"/>
              <a:stretch>
                <a:fillRect/>
              </a:stretch>
            </p:blipFill>
            <p:spPr>
              <a:xfrm>
                <a:off x="3866210" y="4854277"/>
                <a:ext cx="191131" cy="191131"/>
              </a:xfrm>
              <a:prstGeom prst="rect">
                <a:avLst/>
              </a:prstGeom>
            </p:spPr>
          </p:pic>
          <p:pic>
            <p:nvPicPr>
              <p:cNvPr id="1268" name="Picture 1267" descr="Dell_iconography_10_2012_p1-23.png"/>
              <p:cNvPicPr>
                <a:picLocks noChangeAspect="1"/>
              </p:cNvPicPr>
              <p:nvPr/>
            </p:nvPicPr>
            <p:blipFill>
              <a:blip r:embed="rId5"/>
              <a:stretch>
                <a:fillRect/>
              </a:stretch>
            </p:blipFill>
            <p:spPr>
              <a:xfrm>
                <a:off x="4006243" y="4854277"/>
                <a:ext cx="191131" cy="191131"/>
              </a:xfrm>
              <a:prstGeom prst="rect">
                <a:avLst/>
              </a:prstGeom>
            </p:spPr>
          </p:pic>
          <p:pic>
            <p:nvPicPr>
              <p:cNvPr id="1269" name="Picture 1268" descr="Dell_iconography_10_2012_p1-23.png"/>
              <p:cNvPicPr>
                <a:picLocks noChangeAspect="1"/>
              </p:cNvPicPr>
              <p:nvPr/>
            </p:nvPicPr>
            <p:blipFill>
              <a:blip r:embed="rId5"/>
              <a:stretch>
                <a:fillRect/>
              </a:stretch>
            </p:blipFill>
            <p:spPr>
              <a:xfrm>
                <a:off x="4146276" y="4854277"/>
                <a:ext cx="191131" cy="191131"/>
              </a:xfrm>
              <a:prstGeom prst="rect">
                <a:avLst/>
              </a:prstGeom>
            </p:spPr>
          </p:pic>
          <p:pic>
            <p:nvPicPr>
              <p:cNvPr id="1270" name="Picture 1269" descr="Dell_iconography_10_2012_p1-23.png"/>
              <p:cNvPicPr>
                <a:picLocks noChangeAspect="1"/>
              </p:cNvPicPr>
              <p:nvPr/>
            </p:nvPicPr>
            <p:blipFill>
              <a:blip r:embed="rId5"/>
              <a:stretch>
                <a:fillRect/>
              </a:stretch>
            </p:blipFill>
            <p:spPr>
              <a:xfrm>
                <a:off x="4286315" y="4854277"/>
                <a:ext cx="191131" cy="191131"/>
              </a:xfrm>
              <a:prstGeom prst="rect">
                <a:avLst/>
              </a:prstGeom>
            </p:spPr>
          </p:pic>
        </p:grpSp>
        <p:pic>
          <p:nvPicPr>
            <p:cNvPr id="523" name="Picture 20"/>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3717"/>
            <a:stretch/>
          </p:blipFill>
          <p:spPr bwMode="auto">
            <a:xfrm>
              <a:off x="6574516" y="4478203"/>
              <a:ext cx="1864644" cy="8813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6682831" y="2848186"/>
            <a:ext cx="248786" cy="237757"/>
          </a:xfrm>
          <a:prstGeom prst="rect">
            <a:avLst/>
          </a:prstGeom>
          <a:noFill/>
        </p:spPr>
        <p:txBody>
          <a:bodyPr wrap="none" rtlCol="0">
            <a:spAutoFit/>
          </a:bodyPr>
          <a:lstStyle/>
          <a:p>
            <a:pPr>
              <a:lnSpc>
                <a:spcPct val="90000"/>
              </a:lnSpc>
              <a:spcBef>
                <a:spcPts val="75"/>
              </a:spcBef>
              <a:spcAft>
                <a:spcPts val="75"/>
              </a:spcAft>
              <a:buClr>
                <a:srgbClr val="0085C3"/>
              </a:buClr>
            </a:pPr>
            <a:r>
              <a:rPr lang="en-US" sz="1050" dirty="0">
                <a:solidFill>
                  <a:srgbClr val="000000"/>
                </a:solidFill>
                <a:latin typeface="Museo Sans For Dell" panose="02000000000000000000" pitchFamily="2" charset="0"/>
                <a:ea typeface="方正准圆简体" panose="03000509000000000000" pitchFamily="65" charset="-122"/>
              </a:rPr>
              <a:t>*</a:t>
            </a:r>
          </a:p>
        </p:txBody>
      </p:sp>
      <p:sp>
        <p:nvSpPr>
          <p:cNvPr id="507" name="TextBox 506"/>
          <p:cNvSpPr txBox="1"/>
          <p:nvPr/>
        </p:nvSpPr>
        <p:spPr>
          <a:xfrm>
            <a:off x="825600" y="4310532"/>
            <a:ext cx="2520893" cy="258532"/>
          </a:xfrm>
          <a:prstGeom prst="rect">
            <a:avLst/>
          </a:prstGeom>
          <a:noFill/>
        </p:spPr>
        <p:txBody>
          <a:bodyPr wrap="square" rtlCol="0">
            <a:spAutoFit/>
          </a:bodyPr>
          <a:lstStyle/>
          <a:p>
            <a:pPr marL="88106" indent="-88106">
              <a:lnSpc>
                <a:spcPct val="90000"/>
              </a:lnSpc>
              <a:spcBef>
                <a:spcPts val="75"/>
              </a:spcBef>
              <a:spcAft>
                <a:spcPts val="75"/>
              </a:spcAft>
              <a:buClr>
                <a:srgbClr val="0085C3"/>
              </a:buClr>
            </a:pPr>
            <a:r>
              <a:rPr lang="en-US" sz="600">
                <a:solidFill>
                  <a:srgbClr val="000000"/>
                </a:solidFill>
                <a:latin typeface="Museo Sans For Dell" panose="02000000000000000000" pitchFamily="2" charset="0"/>
                <a:ea typeface="方正准圆简体" panose="03000509000000000000" pitchFamily="65" charset="-122"/>
              </a:rPr>
              <a:t>* </a:t>
            </a:r>
            <a:r>
              <a:rPr lang="zh-CN" altLang="en-US" sz="600">
                <a:solidFill>
                  <a:srgbClr val="000000"/>
                </a:solidFill>
                <a:latin typeface="Museo Sans For Dell" panose="02000000000000000000" pitchFamily="2" charset="0"/>
                <a:ea typeface="方正准圆简体" panose="03000509000000000000" pitchFamily="65" charset="-122"/>
              </a:rPr>
              <a:t>尽</a:t>
            </a:r>
            <a:r>
              <a:rPr lang="zh-CN" altLang="en-US" sz="600" smtClean="0">
                <a:solidFill>
                  <a:srgbClr val="000000"/>
                </a:solidFill>
                <a:latin typeface="Museo Sans For Dell" panose="02000000000000000000" pitchFamily="2" charset="0"/>
                <a:ea typeface="方正准圆简体" panose="03000509000000000000" pitchFamily="65" charset="-122"/>
              </a:rPr>
              <a:t>管大多数用户能够从多级闪存式存储阵列中收益，但我们同样提供配备有写入密集型硬盘的混合式阵列或单级阵列</a:t>
            </a:r>
            <a:endParaRPr lang="en-US" sz="600" dirty="0">
              <a:solidFill>
                <a:srgbClr val="000000"/>
              </a:solidFill>
              <a:latin typeface="Museo Sans For Dell" panose="02000000000000000000" pitchFamily="2" charset="0"/>
              <a:ea typeface="方正准圆简体" panose="03000509000000000000" pitchFamily="65" charset="-122"/>
            </a:endParaRPr>
          </a:p>
        </p:txBody>
      </p:sp>
      <p:cxnSp>
        <p:nvCxnSpPr>
          <p:cNvPr id="508" name="Straight Connector 507"/>
          <p:cNvCxnSpPr/>
          <p:nvPr/>
        </p:nvCxnSpPr>
        <p:spPr>
          <a:xfrm flipV="1">
            <a:off x="4483603" y="813060"/>
            <a:ext cx="0" cy="346423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p:cNvCxnSpPr/>
          <p:nvPr/>
        </p:nvCxnSpPr>
        <p:spPr>
          <a:xfrm flipV="1">
            <a:off x="367657" y="2792627"/>
            <a:ext cx="7553024" cy="647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flipV="1">
            <a:off x="302532" y="1689468"/>
            <a:ext cx="7553024" cy="647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51742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3*#ppt_w"/>
                                          </p:val>
                                        </p:tav>
                                        <p:tav tm="100000">
                                          <p:val>
                                            <p:strVal val="#ppt_w"/>
                                          </p:val>
                                        </p:tav>
                                      </p:tavLst>
                                    </p:anim>
                                    <p:anim calcmode="lin" valueType="num">
                                      <p:cBhvr>
                                        <p:cTn id="8" dur="500" fill="hold"/>
                                        <p:tgtEl>
                                          <p:spTgt spid="22"/>
                                        </p:tgtEl>
                                        <p:attrNameLst>
                                          <p:attrName>ppt_h</p:attrName>
                                        </p:attrNameLst>
                                      </p:cBhvr>
                                      <p:tavLst>
                                        <p:tav tm="0">
                                          <p:val>
                                            <p:strVal val="4/3*#ppt_h"/>
                                          </p:val>
                                        </p:tav>
                                        <p:tav tm="100000">
                                          <p:val>
                                            <p:strVal val="#ppt_h"/>
                                          </p:val>
                                        </p:tav>
                                      </p:tavLst>
                                    </p:anim>
                                  </p:childTnLst>
                                </p:cTn>
                              </p:par>
                            </p:childTnLst>
                          </p:cTn>
                        </p:par>
                        <p:par>
                          <p:cTn id="9" fill="hold">
                            <p:stCondLst>
                              <p:cond delay="1500"/>
                            </p:stCondLst>
                            <p:childTnLst>
                              <p:par>
                                <p:cTn id="10" presetID="10" presetClass="entr" presetSubtype="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2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solidFill>
            <a:schemeClr val="accent3"/>
          </a:solidFill>
        </p:spPr>
        <p:txBody>
          <a:bodyPr/>
          <a:lstStyle/>
          <a:p>
            <a:r>
              <a:rPr lang="en-US" dirty="0" smtClean="0">
                <a:ea typeface="方正准圆简体" panose="03000509000000000000" pitchFamily="65" charset="-122"/>
              </a:rPr>
              <a:t>SCOS 6.x </a:t>
            </a:r>
            <a:r>
              <a:rPr lang="en-US" smtClean="0">
                <a:ea typeface="方正准圆简体" panose="03000509000000000000" pitchFamily="65" charset="-122"/>
              </a:rPr>
              <a:t/>
            </a:r>
            <a:br>
              <a:rPr lang="en-US" smtClean="0">
                <a:ea typeface="方正准圆简体" panose="03000509000000000000" pitchFamily="65" charset="-122"/>
              </a:rPr>
            </a:br>
            <a:r>
              <a:rPr lang="zh-CN" altLang="en-US" smtClean="0">
                <a:ea typeface="方正准圆简体" panose="03000509000000000000" pitchFamily="65" charset="-122"/>
              </a:rPr>
              <a:t>特性集</a:t>
            </a:r>
            <a:endParaRPr lang="en-US" dirty="0">
              <a:ea typeface="方正准圆简体" panose="03000509000000000000" pitchFamily="65" charset="-122"/>
            </a:endParaRPr>
          </a:p>
        </p:txBody>
      </p:sp>
    </p:spTree>
    <p:extLst>
      <p:ext uri="{BB962C8B-B14F-4D97-AF65-F5344CB8AC3E}">
        <p14:creationId xmlns:p14="http://schemas.microsoft.com/office/powerpoint/2010/main" val="3998030486"/>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bwMode="gray">
          <a:xfrm>
            <a:off x="4526617" y="840259"/>
            <a:ext cx="3616486" cy="1455075"/>
          </a:xfrm>
          <a:prstGeom prst="roundRect">
            <a:avLst>
              <a:gd name="adj" fmla="val 4605"/>
            </a:avLst>
          </a:prstGeom>
          <a:solidFill>
            <a:schemeClr val="bg2"/>
          </a:solidFill>
          <a:effectLst/>
        </p:spPr>
        <p:txBody>
          <a:bodyPr wrap="square" rtlCol="0" anchor="ctr">
            <a:no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defTabSz="549350" eaLnBrk="0" fontAlgn="auto" hangingPunct="0">
              <a:spcBef>
                <a:spcPts val="0"/>
              </a:spcBef>
              <a:spcAft>
                <a:spcPts val="0"/>
              </a:spcAft>
              <a:defRPr/>
            </a:pPr>
            <a:r>
              <a:rPr lang="zh-CN" altLang="en-US" sz="1575" b="1" smtClean="0">
                <a:latin typeface="Museo Sans For Dell" panose="02000000000000000000" pitchFamily="2" charset="0"/>
                <a:ea typeface="方正准圆简体" panose="03000509000000000000" pitchFamily="65" charset="-122"/>
              </a:rPr>
              <a:t>重新界定计算和存储的关系，为应用加速释放最大的潜力</a:t>
            </a:r>
            <a:r>
              <a:rPr lang="en-US" sz="1575" b="1" smtClean="0">
                <a:latin typeface="Museo Sans For Dell" panose="02000000000000000000" pitchFamily="2" charset="0"/>
                <a:ea typeface="方正准圆简体" panose="03000509000000000000" pitchFamily="65" charset="-122"/>
              </a:rPr>
              <a:t> </a:t>
            </a:r>
            <a:endParaRPr lang="en-US" sz="1575" dirty="0">
              <a:latin typeface="Museo Sans For Dell" panose="02000000000000000000" pitchFamily="2" charset="0"/>
              <a:ea typeface="方正准圆简体" panose="03000509000000000000" pitchFamily="65" charset="-122"/>
            </a:endParaRPr>
          </a:p>
        </p:txBody>
      </p:sp>
      <p:sp>
        <p:nvSpPr>
          <p:cNvPr id="30" name="TextBox 29"/>
          <p:cNvSpPr txBox="1"/>
          <p:nvPr/>
        </p:nvSpPr>
        <p:spPr bwMode="gray">
          <a:xfrm>
            <a:off x="4590535" y="2544772"/>
            <a:ext cx="3595816" cy="940899"/>
          </a:xfrm>
          <a:prstGeom prst="rect">
            <a:avLst/>
          </a:prstGeom>
          <a:solidFill>
            <a:schemeClr val="bg2"/>
          </a:solidFill>
        </p:spPr>
        <p:txBody>
          <a:bodyPr wrap="square" rtlCol="0">
            <a:spAutoFit/>
          </a:bodyPr>
          <a:lstStyle/>
          <a:p>
            <a:pPr marL="303609" lvl="1" indent="-214313">
              <a:lnSpc>
                <a:spcPct val="90000"/>
              </a:lnSpc>
              <a:spcBef>
                <a:spcPts val="75"/>
              </a:spcBef>
              <a:spcAft>
                <a:spcPts val="900"/>
              </a:spcAft>
              <a:buClr>
                <a:schemeClr val="tx2"/>
              </a:buClr>
              <a:buFont typeface="Wingdings" panose="05000000000000000000" pitchFamily="2" charset="2"/>
              <a:buChar char="ü"/>
            </a:pPr>
            <a:r>
              <a:rPr lang="zh-CN" altLang="en-US" sz="1425" b="1" smtClean="0">
                <a:latin typeface="Museo Sans For Dell" panose="02000000000000000000" pitchFamily="2" charset="0"/>
                <a:ea typeface="方正准圆简体" panose="03000509000000000000" pitchFamily="65" charset="-122"/>
              </a:rPr>
              <a:t>涡轮加速</a:t>
            </a:r>
            <a:r>
              <a:rPr lang="zh-CN" altLang="en-US" sz="1425" b="1">
                <a:latin typeface="Museo Sans For Dell" panose="02000000000000000000" pitchFamily="2" charset="0"/>
                <a:ea typeface="方正准圆简体" panose="03000509000000000000" pitchFamily="65" charset="-122"/>
              </a:rPr>
              <a:t>般的响应时间</a:t>
            </a:r>
            <a:endParaRPr lang="en-US" altLang="zh-CN" sz="1425" b="1">
              <a:latin typeface="Museo Sans For Dell" panose="02000000000000000000" pitchFamily="2" charset="0"/>
              <a:ea typeface="方正准圆简体" panose="03000509000000000000" pitchFamily="65" charset="-122"/>
            </a:endParaRPr>
          </a:p>
          <a:p>
            <a:pPr marL="303609" lvl="1" indent="-214313">
              <a:lnSpc>
                <a:spcPct val="90000"/>
              </a:lnSpc>
              <a:spcBef>
                <a:spcPts val="75"/>
              </a:spcBef>
              <a:spcAft>
                <a:spcPts val="900"/>
              </a:spcAft>
              <a:buClr>
                <a:schemeClr val="tx2"/>
              </a:buClr>
              <a:buFont typeface="Wingdings" panose="05000000000000000000" pitchFamily="2" charset="2"/>
              <a:buChar char="ü"/>
            </a:pPr>
            <a:r>
              <a:rPr lang="zh-CN" altLang="en-US" sz="1425" b="1">
                <a:latin typeface="Museo Sans For Dell" panose="02000000000000000000" pitchFamily="2" charset="0"/>
                <a:ea typeface="方正准圆简体" panose="03000509000000000000" pitchFamily="65" charset="-122"/>
              </a:rPr>
              <a:t>扩展数据库和虚拟化的性能</a:t>
            </a:r>
            <a:endParaRPr lang="en-US" altLang="zh-CN" sz="1425" b="1">
              <a:latin typeface="Museo Sans For Dell" panose="02000000000000000000" pitchFamily="2" charset="0"/>
              <a:ea typeface="方正准圆简体" panose="03000509000000000000" pitchFamily="65" charset="-122"/>
            </a:endParaRPr>
          </a:p>
          <a:p>
            <a:pPr marL="303609" lvl="1" indent="-214313">
              <a:lnSpc>
                <a:spcPct val="90000"/>
              </a:lnSpc>
              <a:spcBef>
                <a:spcPts val="75"/>
              </a:spcBef>
              <a:spcAft>
                <a:spcPts val="900"/>
              </a:spcAft>
              <a:buClr>
                <a:schemeClr val="tx2"/>
              </a:buClr>
              <a:buFont typeface="Wingdings" panose="05000000000000000000" pitchFamily="2" charset="2"/>
              <a:buChar char="ü"/>
            </a:pPr>
            <a:r>
              <a:rPr lang="zh-CN" altLang="en-US" sz="1425" b="1">
                <a:latin typeface="Museo Sans For Dell" panose="02000000000000000000" pitchFamily="2" charset="0"/>
                <a:ea typeface="方正准圆简体" panose="03000509000000000000" pitchFamily="65" charset="-122"/>
              </a:rPr>
              <a:t>提供有保证的完整性和一致</a:t>
            </a:r>
            <a:r>
              <a:rPr lang="zh-CN" altLang="en-US" sz="1425" b="1" smtClean="0">
                <a:latin typeface="Museo Sans For Dell" panose="02000000000000000000" pitchFamily="2" charset="0"/>
                <a:ea typeface="方正准圆简体" panose="03000509000000000000" pitchFamily="65" charset="-122"/>
              </a:rPr>
              <a:t>性</a:t>
            </a:r>
            <a:endParaRPr lang="en-US" sz="1425" b="1" dirty="0">
              <a:latin typeface="Museo Sans For Dell" panose="02000000000000000000" pitchFamily="2" charset="0"/>
              <a:ea typeface="方正准圆简体" panose="03000509000000000000" pitchFamily="65" charset="-122"/>
            </a:endParaRPr>
          </a:p>
        </p:txBody>
      </p:sp>
      <p:grpSp>
        <p:nvGrpSpPr>
          <p:cNvPr id="2" name="Group 1"/>
          <p:cNvGrpSpPr/>
          <p:nvPr/>
        </p:nvGrpSpPr>
        <p:grpSpPr>
          <a:xfrm>
            <a:off x="434523" y="1025316"/>
            <a:ext cx="3618493" cy="3439535"/>
            <a:chOff x="501177" y="2105732"/>
            <a:chExt cx="3710902" cy="3804501"/>
          </a:xfrm>
        </p:grpSpPr>
        <p:grpSp>
          <p:nvGrpSpPr>
            <p:cNvPr id="40" name="Group 39"/>
            <p:cNvGrpSpPr/>
            <p:nvPr/>
          </p:nvGrpSpPr>
          <p:grpSpPr bwMode="gray">
            <a:xfrm>
              <a:off x="501177" y="2105732"/>
              <a:ext cx="3710902" cy="3804501"/>
              <a:chOff x="4460337" y="2253695"/>
              <a:chExt cx="3710902" cy="380450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467424" y="2253695"/>
                <a:ext cx="3617439" cy="2625612"/>
              </a:xfrm>
              <a:prstGeom prst="rect">
                <a:avLst/>
              </a:prstGeom>
            </p:spPr>
          </p:pic>
          <p:grpSp>
            <p:nvGrpSpPr>
              <p:cNvPr id="34" name="Group 33"/>
              <p:cNvGrpSpPr/>
              <p:nvPr/>
            </p:nvGrpSpPr>
            <p:grpSpPr bwMode="gray">
              <a:xfrm>
                <a:off x="4460337" y="4509398"/>
                <a:ext cx="1126446" cy="1216305"/>
                <a:chOff x="4440881" y="4470486"/>
                <a:chExt cx="1126446" cy="1216305"/>
              </a:xfrm>
            </p:grpSpPr>
            <p:grpSp>
              <p:nvGrpSpPr>
                <p:cNvPr id="14" name="Group 13"/>
                <p:cNvGrpSpPr/>
                <p:nvPr/>
              </p:nvGrpSpPr>
              <p:grpSpPr bwMode="gray">
                <a:xfrm>
                  <a:off x="4564991" y="4470486"/>
                  <a:ext cx="878226" cy="988005"/>
                  <a:chOff x="463637" y="2688228"/>
                  <a:chExt cx="853440" cy="1005840"/>
                </a:xfrm>
              </p:grpSpPr>
              <p:pic>
                <p:nvPicPr>
                  <p:cNvPr id="15" name="Picture 14" descr="dell_poweredge.jpg"/>
                  <p:cNvPicPr>
                    <a:picLocks noChangeAspect="1"/>
                  </p:cNvPicPr>
                  <p:nvPr/>
                </p:nvPicPr>
                <p:blipFill>
                  <a:blip r:embed="rId4" cstate="email">
                    <a:clrChange>
                      <a:clrFrom>
                        <a:srgbClr val="FDFEFF"/>
                      </a:clrFrom>
                      <a:clrTo>
                        <a:srgbClr val="FDFEFF">
                          <a:alpha val="0"/>
                        </a:srgbClr>
                      </a:clrTo>
                    </a:clrChange>
                    <a:extLst>
                      <a:ext uri="{28A0092B-C50C-407E-A947-70E740481C1C}">
                        <a14:useLocalDpi xmlns:a14="http://schemas.microsoft.com/office/drawing/2010/main"/>
                      </a:ext>
                    </a:extLst>
                  </a:blip>
                  <a:srcRect/>
                  <a:stretch>
                    <a:fillRect/>
                  </a:stretch>
                </p:blipFill>
                <p:spPr bwMode="gray">
                  <a:xfrm>
                    <a:off x="463637" y="3268922"/>
                    <a:ext cx="853440" cy="425146"/>
                  </a:xfrm>
                  <a:prstGeom prst="rect">
                    <a:avLst/>
                  </a:prstGeom>
                </p:spPr>
              </p:pic>
              <p:pic>
                <p:nvPicPr>
                  <p:cNvPr id="16" name="Picture 15" descr="dell_poweredge.jpg"/>
                  <p:cNvPicPr>
                    <a:picLocks noChangeAspect="1"/>
                  </p:cNvPicPr>
                  <p:nvPr/>
                </p:nvPicPr>
                <p:blipFill>
                  <a:blip r:embed="rId4" cstate="email">
                    <a:clrChange>
                      <a:clrFrom>
                        <a:srgbClr val="FDFEFF"/>
                      </a:clrFrom>
                      <a:clrTo>
                        <a:srgbClr val="FDFEFF">
                          <a:alpha val="0"/>
                        </a:srgbClr>
                      </a:clrTo>
                    </a:clrChange>
                    <a:extLst>
                      <a:ext uri="{28A0092B-C50C-407E-A947-70E740481C1C}">
                        <a14:useLocalDpi xmlns:a14="http://schemas.microsoft.com/office/drawing/2010/main"/>
                      </a:ext>
                    </a:extLst>
                  </a:blip>
                  <a:srcRect/>
                  <a:stretch>
                    <a:fillRect/>
                  </a:stretch>
                </p:blipFill>
                <p:spPr bwMode="gray">
                  <a:xfrm>
                    <a:off x="463637" y="3078909"/>
                    <a:ext cx="853439" cy="425146"/>
                  </a:xfrm>
                  <a:prstGeom prst="rect">
                    <a:avLst/>
                  </a:prstGeom>
                </p:spPr>
              </p:pic>
              <p:pic>
                <p:nvPicPr>
                  <p:cNvPr id="17" name="Picture 16" descr="dell_poweredge.jpg"/>
                  <p:cNvPicPr>
                    <a:picLocks noChangeAspect="1"/>
                  </p:cNvPicPr>
                  <p:nvPr/>
                </p:nvPicPr>
                <p:blipFill>
                  <a:blip r:embed="rId4" cstate="email">
                    <a:clrChange>
                      <a:clrFrom>
                        <a:srgbClr val="FDFEFF"/>
                      </a:clrFrom>
                      <a:clrTo>
                        <a:srgbClr val="FDFEFF">
                          <a:alpha val="0"/>
                        </a:srgbClr>
                      </a:clrTo>
                    </a:clrChange>
                    <a:extLst>
                      <a:ext uri="{28A0092B-C50C-407E-A947-70E740481C1C}">
                        <a14:useLocalDpi xmlns:a14="http://schemas.microsoft.com/office/drawing/2010/main"/>
                      </a:ext>
                    </a:extLst>
                  </a:blip>
                  <a:srcRect/>
                  <a:stretch>
                    <a:fillRect/>
                  </a:stretch>
                </p:blipFill>
                <p:spPr bwMode="gray">
                  <a:xfrm>
                    <a:off x="463637" y="2888896"/>
                    <a:ext cx="853440" cy="425146"/>
                  </a:xfrm>
                  <a:prstGeom prst="rect">
                    <a:avLst/>
                  </a:prstGeom>
                </p:spPr>
              </p:pic>
              <p:pic>
                <p:nvPicPr>
                  <p:cNvPr id="18" name="Picture 17" descr="dell_poweredge.jpg"/>
                  <p:cNvPicPr>
                    <a:picLocks noChangeAspect="1"/>
                  </p:cNvPicPr>
                  <p:nvPr/>
                </p:nvPicPr>
                <p:blipFill>
                  <a:blip r:embed="rId4" cstate="email">
                    <a:clrChange>
                      <a:clrFrom>
                        <a:srgbClr val="FDFEFF"/>
                      </a:clrFrom>
                      <a:clrTo>
                        <a:srgbClr val="FDFEFF">
                          <a:alpha val="0"/>
                        </a:srgbClr>
                      </a:clrTo>
                    </a:clrChange>
                    <a:extLst>
                      <a:ext uri="{28A0092B-C50C-407E-A947-70E740481C1C}">
                        <a14:useLocalDpi xmlns:a14="http://schemas.microsoft.com/office/drawing/2010/main"/>
                      </a:ext>
                    </a:extLst>
                  </a:blip>
                  <a:srcRect/>
                  <a:stretch>
                    <a:fillRect/>
                  </a:stretch>
                </p:blipFill>
                <p:spPr bwMode="gray">
                  <a:xfrm>
                    <a:off x="463637" y="2688228"/>
                    <a:ext cx="853440" cy="425146"/>
                  </a:xfrm>
                  <a:prstGeom prst="rect">
                    <a:avLst/>
                  </a:prstGeom>
                </p:spPr>
              </p:pic>
            </p:grpSp>
            <p:sp>
              <p:nvSpPr>
                <p:cNvPr id="29" name="TextBox 28"/>
                <p:cNvSpPr txBox="1"/>
                <p:nvPr/>
              </p:nvSpPr>
              <p:spPr bwMode="gray">
                <a:xfrm>
                  <a:off x="4440881" y="5446785"/>
                  <a:ext cx="1126446" cy="240006"/>
                </a:xfrm>
                <a:prstGeom prst="rect">
                  <a:avLst/>
                </a:prstGeom>
                <a:noFill/>
              </p:spPr>
              <p:txBody>
                <a:bodyPr wrap="square" rtlCol="0">
                  <a:spAutoFit/>
                </a:bodyPr>
                <a:lstStyle/>
                <a:p>
                  <a:pPr algn="ctr">
                    <a:lnSpc>
                      <a:spcPct val="90000"/>
                    </a:lnSpc>
                    <a:spcBef>
                      <a:spcPts val="75"/>
                    </a:spcBef>
                    <a:spcAft>
                      <a:spcPts val="75"/>
                    </a:spcAft>
                    <a:buClr>
                      <a:schemeClr val="bg1"/>
                    </a:buClr>
                  </a:pPr>
                  <a:r>
                    <a:rPr lang="en-US" sz="900" b="1" dirty="0">
                      <a:solidFill>
                        <a:schemeClr val="bg2"/>
                      </a:solidFill>
                      <a:latin typeface="Museo Sans For Dell" panose="02000000000000000000" pitchFamily="2" charset="0"/>
                      <a:ea typeface="方正准圆简体" panose="03000509000000000000" pitchFamily="65" charset="-122"/>
                    </a:rPr>
                    <a:t>PowerEdge</a:t>
                  </a:r>
                </a:p>
              </p:txBody>
            </p:sp>
          </p:grpSp>
          <p:grpSp>
            <p:nvGrpSpPr>
              <p:cNvPr id="38" name="Group 37"/>
              <p:cNvGrpSpPr/>
              <p:nvPr/>
            </p:nvGrpSpPr>
            <p:grpSpPr bwMode="gray">
              <a:xfrm>
                <a:off x="5596664" y="5128728"/>
                <a:ext cx="1378072" cy="596975"/>
                <a:chOff x="5577208" y="5089816"/>
                <a:chExt cx="1378072" cy="596975"/>
              </a:xfrm>
            </p:grpSpPr>
            <p:pic>
              <p:nvPicPr>
                <p:cNvPr id="20"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gray">
                <a:xfrm>
                  <a:off x="5808285" y="5089816"/>
                  <a:ext cx="915918" cy="302129"/>
                </a:xfrm>
                <a:prstGeom prst="rect">
                  <a:avLst/>
                </a:prstGeom>
                <a:noFill/>
                <a:ln w="9525">
                  <a:noFill/>
                  <a:miter lim="800000"/>
                  <a:headEnd/>
                  <a:tailEnd/>
                </a:ln>
              </p:spPr>
            </p:pic>
            <p:sp>
              <p:nvSpPr>
                <p:cNvPr id="36" name="TextBox 35"/>
                <p:cNvSpPr txBox="1"/>
                <p:nvPr/>
              </p:nvSpPr>
              <p:spPr bwMode="gray">
                <a:xfrm>
                  <a:off x="5577208" y="5446785"/>
                  <a:ext cx="1378072" cy="240006"/>
                </a:xfrm>
                <a:prstGeom prst="rect">
                  <a:avLst/>
                </a:prstGeom>
                <a:noFill/>
              </p:spPr>
              <p:txBody>
                <a:bodyPr wrap="square" rtlCol="0">
                  <a:spAutoFit/>
                </a:bodyPr>
                <a:lstStyle/>
                <a:p>
                  <a:pPr algn="ctr">
                    <a:lnSpc>
                      <a:spcPct val="90000"/>
                    </a:lnSpc>
                    <a:spcBef>
                      <a:spcPts val="75"/>
                    </a:spcBef>
                    <a:spcAft>
                      <a:spcPts val="75"/>
                    </a:spcAft>
                    <a:buClr>
                      <a:schemeClr val="bg1"/>
                    </a:buClr>
                  </a:pPr>
                  <a:r>
                    <a:rPr lang="en-US" sz="900" b="1" dirty="0">
                      <a:solidFill>
                        <a:schemeClr val="bg2"/>
                      </a:solidFill>
                      <a:latin typeface="Museo Sans For Dell" panose="02000000000000000000" pitchFamily="2" charset="0"/>
                      <a:ea typeface="方正准圆简体" panose="03000509000000000000" pitchFamily="65" charset="-122"/>
                    </a:rPr>
                    <a:t>Dell Networking</a:t>
                  </a:r>
                </a:p>
              </p:txBody>
            </p:sp>
          </p:grpSp>
          <p:grpSp>
            <p:nvGrpSpPr>
              <p:cNvPr id="39" name="Group 38"/>
              <p:cNvGrpSpPr/>
              <p:nvPr/>
            </p:nvGrpSpPr>
            <p:grpSpPr bwMode="gray">
              <a:xfrm>
                <a:off x="6903841" y="4591739"/>
                <a:ext cx="1267398" cy="1466456"/>
                <a:chOff x="6884385" y="4552827"/>
                <a:chExt cx="1267398" cy="1466456"/>
              </a:xfrm>
            </p:grpSpPr>
            <p:pic>
              <p:nvPicPr>
                <p:cNvPr id="19" name="Picture 2"/>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gray">
                <a:xfrm>
                  <a:off x="7079036" y="4552827"/>
                  <a:ext cx="878097" cy="79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bwMode="gray">
                <a:xfrm>
                  <a:off x="6884385" y="5446785"/>
                  <a:ext cx="1267398" cy="572498"/>
                </a:xfrm>
                <a:prstGeom prst="rect">
                  <a:avLst/>
                </a:prstGeom>
                <a:noFill/>
              </p:spPr>
              <p:txBody>
                <a:bodyPr wrap="square" rtlCol="0">
                  <a:spAutoFit/>
                </a:bodyPr>
                <a:lstStyle/>
                <a:p>
                  <a:pPr algn="ctr">
                    <a:lnSpc>
                      <a:spcPct val="90000"/>
                    </a:lnSpc>
                    <a:spcBef>
                      <a:spcPts val="75"/>
                    </a:spcBef>
                    <a:spcAft>
                      <a:spcPts val="75"/>
                    </a:spcAft>
                    <a:buClr>
                      <a:schemeClr val="bg1"/>
                    </a:buClr>
                  </a:pPr>
                  <a:r>
                    <a:rPr lang="en-US" sz="900" b="1" dirty="0">
                      <a:solidFill>
                        <a:schemeClr val="bg2"/>
                      </a:solidFill>
                      <a:latin typeface="Museo Sans For Dell" panose="02000000000000000000" pitchFamily="2" charset="0"/>
                      <a:ea typeface="方正准圆简体" panose="03000509000000000000" pitchFamily="65" charset="-122"/>
                    </a:rPr>
                    <a:t>Dell Storage</a:t>
                  </a:r>
                </a:p>
                <a:p>
                  <a:pPr algn="ctr">
                    <a:lnSpc>
                      <a:spcPct val="90000"/>
                    </a:lnSpc>
                    <a:spcBef>
                      <a:spcPts val="75"/>
                    </a:spcBef>
                    <a:spcAft>
                      <a:spcPts val="75"/>
                    </a:spcAft>
                    <a:buClr>
                      <a:schemeClr val="bg1"/>
                    </a:buClr>
                  </a:pPr>
                  <a:r>
                    <a:rPr lang="en-US" sz="900" b="1" dirty="0" smtClean="0">
                      <a:solidFill>
                        <a:schemeClr val="bg2"/>
                      </a:solidFill>
                      <a:latin typeface="Museo Sans For Dell" panose="02000000000000000000" pitchFamily="2" charset="0"/>
                      <a:ea typeface="方正准圆简体" panose="03000509000000000000" pitchFamily="65" charset="-122"/>
                    </a:rPr>
                    <a:t>SC9000</a:t>
                  </a:r>
                </a:p>
                <a:p>
                  <a:pPr algn="ctr">
                    <a:lnSpc>
                      <a:spcPct val="90000"/>
                    </a:lnSpc>
                    <a:spcBef>
                      <a:spcPts val="75"/>
                    </a:spcBef>
                    <a:spcAft>
                      <a:spcPts val="75"/>
                    </a:spcAft>
                    <a:buClr>
                      <a:schemeClr val="bg1"/>
                    </a:buClr>
                  </a:pPr>
                  <a:r>
                    <a:rPr lang="en-US" sz="900" b="1" dirty="0" smtClean="0">
                      <a:solidFill>
                        <a:schemeClr val="bg2"/>
                      </a:solidFill>
                      <a:latin typeface="Museo Sans For Dell" panose="02000000000000000000" pitchFamily="2" charset="0"/>
                      <a:ea typeface="方正准圆简体" panose="03000509000000000000" pitchFamily="65" charset="-122"/>
                    </a:rPr>
                    <a:t>SC8000</a:t>
                  </a:r>
                  <a:endParaRPr lang="en-US" sz="900" b="1" dirty="0">
                    <a:solidFill>
                      <a:schemeClr val="bg2"/>
                    </a:solidFill>
                    <a:latin typeface="Museo Sans For Dell" panose="02000000000000000000" pitchFamily="2" charset="0"/>
                    <a:ea typeface="方正准圆简体" panose="03000509000000000000" pitchFamily="65" charset="-122"/>
                  </a:endParaRPr>
                </a:p>
              </p:txBody>
            </p:sp>
          </p:grpSp>
        </p:grpSp>
        <p:sp>
          <p:nvSpPr>
            <p:cNvPr id="25" name="Rectangle 24"/>
            <p:cNvSpPr/>
            <p:nvPr/>
          </p:nvSpPr>
          <p:spPr bwMode="gray">
            <a:xfrm>
              <a:off x="1955476" y="2975519"/>
              <a:ext cx="695843" cy="182544"/>
            </a:xfrm>
            <a:prstGeom prst="rect">
              <a:avLst/>
            </a:prstGeom>
            <a:solidFill>
              <a:schemeClr val="bg1"/>
            </a:solidFill>
            <a:ln>
              <a:noFill/>
            </a:ln>
            <a:effectLst/>
          </p:spPr>
          <p:txBody>
            <a:bodyPr wrap="square" rtlCol="0" anchor="t">
              <a:normAutofit fontScale="40000" lnSpcReduction="20000"/>
            </a:bodyPr>
            <a:lstStyle/>
            <a:p>
              <a:pPr algn="ctr">
                <a:lnSpc>
                  <a:spcPct val="90000"/>
                </a:lnSpc>
                <a:spcBef>
                  <a:spcPts val="75"/>
                </a:spcBef>
                <a:spcAft>
                  <a:spcPts val="75"/>
                </a:spcAft>
              </a:pPr>
              <a:endParaRPr lang="en-US" sz="1500" dirty="0" err="1">
                <a:solidFill>
                  <a:schemeClr val="tx2"/>
                </a:solidFill>
                <a:latin typeface="Museo Sans For Dell" panose="02000000000000000000" pitchFamily="2" charset="0"/>
                <a:ea typeface="方正准圆简体" panose="03000509000000000000" pitchFamily="65" charset="-122"/>
              </a:endParaRPr>
            </a:p>
          </p:txBody>
        </p:sp>
      </p:grpSp>
      <p:cxnSp>
        <p:nvCxnSpPr>
          <p:cNvPr id="5" name="Straight Connector 4"/>
          <p:cNvCxnSpPr/>
          <p:nvPr/>
        </p:nvCxnSpPr>
        <p:spPr>
          <a:xfrm>
            <a:off x="4862600" y="2402558"/>
            <a:ext cx="266577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normAutofit/>
          </a:bodyPr>
          <a:lstStyle/>
          <a:p>
            <a:r>
              <a:rPr lang="en-US" dirty="0">
                <a:ea typeface="方正准圆简体" panose="03000509000000000000" pitchFamily="65" charset="-122"/>
              </a:rPr>
              <a:t>Fluid Cache for </a:t>
            </a:r>
            <a:r>
              <a:rPr lang="en-US" dirty="0" smtClean="0">
                <a:ea typeface="方正准圆简体" panose="03000509000000000000" pitchFamily="65" charset="-122"/>
              </a:rPr>
              <a:t>SAN</a:t>
            </a:r>
            <a:endParaRPr lang="en-US" dirty="0">
              <a:ea typeface="方正准圆简体" panose="03000509000000000000" pitchFamily="65" charset="-122"/>
            </a:endParaRPr>
          </a:p>
        </p:txBody>
      </p:sp>
      <p:sp>
        <p:nvSpPr>
          <p:cNvPr id="3" name="文本框 2"/>
          <p:cNvSpPr txBox="1"/>
          <p:nvPr/>
        </p:nvSpPr>
        <p:spPr>
          <a:xfrm>
            <a:off x="643738" y="1811664"/>
            <a:ext cx="460857" cy="189283"/>
          </a:xfrm>
          <a:prstGeom prst="rect">
            <a:avLst/>
          </a:prstGeom>
          <a:noFill/>
        </p:spPr>
        <p:txBody>
          <a:bodyPr wrap="square" rtlCol="0">
            <a:spAutoFit/>
          </a:bodyPr>
          <a:lstStyle/>
          <a:p>
            <a:pPr>
              <a:lnSpc>
                <a:spcPct val="90000"/>
              </a:lnSpc>
              <a:spcBef>
                <a:spcPts val="600"/>
              </a:spcBef>
              <a:spcAft>
                <a:spcPts val="0"/>
              </a:spcAft>
              <a:buClr>
                <a:schemeClr val="bg1"/>
              </a:buClr>
            </a:pPr>
            <a:r>
              <a:rPr lang="zh-CN" altLang="en-US" sz="700" smtClean="0">
                <a:solidFill>
                  <a:schemeClr val="bg2"/>
                </a:solidFill>
                <a:latin typeface="Museo Sans For Dell" panose="02000000000000000000" pitchFamily="2" charset="0"/>
                <a:ea typeface="方正准圆简体" panose="03000509000000000000" pitchFamily="65" charset="-122"/>
              </a:rPr>
              <a:t>服务器</a:t>
            </a:r>
            <a:endParaRPr lang="zh-CN" altLang="en-US" sz="700" dirty="0" smtClean="0">
              <a:solidFill>
                <a:schemeClr val="bg2"/>
              </a:solidFill>
              <a:latin typeface="Museo Sans For Dell" panose="02000000000000000000" pitchFamily="2" charset="0"/>
              <a:ea typeface="方正准圆简体" panose="03000509000000000000" pitchFamily="65" charset="-122"/>
            </a:endParaRPr>
          </a:p>
        </p:txBody>
      </p:sp>
      <p:sp>
        <p:nvSpPr>
          <p:cNvPr id="24" name="文本框 23"/>
          <p:cNvSpPr txBox="1"/>
          <p:nvPr/>
        </p:nvSpPr>
        <p:spPr>
          <a:xfrm>
            <a:off x="1767877" y="4141091"/>
            <a:ext cx="667664" cy="189283"/>
          </a:xfrm>
          <a:prstGeom prst="rect">
            <a:avLst/>
          </a:prstGeom>
          <a:noFill/>
        </p:spPr>
        <p:txBody>
          <a:bodyPr wrap="square" rtlCol="0">
            <a:spAutoFit/>
          </a:bodyPr>
          <a:lstStyle/>
          <a:p>
            <a:pPr>
              <a:lnSpc>
                <a:spcPct val="90000"/>
              </a:lnSpc>
              <a:spcBef>
                <a:spcPts val="600"/>
              </a:spcBef>
              <a:spcAft>
                <a:spcPts val="0"/>
              </a:spcAft>
              <a:buClr>
                <a:schemeClr val="bg1"/>
              </a:buClr>
            </a:pPr>
            <a:r>
              <a:rPr lang="zh-CN" altLang="en-US" sz="700" smtClean="0">
                <a:solidFill>
                  <a:schemeClr val="bg2"/>
                </a:solidFill>
                <a:latin typeface="Museo Sans For Dell" panose="02000000000000000000" pitchFamily="2" charset="0"/>
                <a:ea typeface="方正准圆简体" panose="03000509000000000000" pitchFamily="65" charset="-122"/>
              </a:rPr>
              <a:t>戴尔网络</a:t>
            </a:r>
            <a:endParaRPr lang="zh-CN" altLang="en-US" sz="700" dirty="0" smtClean="0">
              <a:solidFill>
                <a:schemeClr val="bg2"/>
              </a:solidFill>
              <a:latin typeface="Museo Sans For Dell" panose="02000000000000000000" pitchFamily="2" charset="0"/>
              <a:ea typeface="方正准圆简体" panose="03000509000000000000" pitchFamily="65" charset="-122"/>
            </a:endParaRPr>
          </a:p>
        </p:txBody>
      </p:sp>
      <p:sp>
        <p:nvSpPr>
          <p:cNvPr id="26" name="文本框 25"/>
          <p:cNvSpPr txBox="1"/>
          <p:nvPr/>
        </p:nvSpPr>
        <p:spPr>
          <a:xfrm>
            <a:off x="3204668" y="2252694"/>
            <a:ext cx="460857" cy="189283"/>
          </a:xfrm>
          <a:prstGeom prst="rect">
            <a:avLst/>
          </a:prstGeom>
          <a:noFill/>
        </p:spPr>
        <p:txBody>
          <a:bodyPr wrap="square" rtlCol="0">
            <a:spAutoFit/>
          </a:bodyPr>
          <a:lstStyle/>
          <a:p>
            <a:pPr>
              <a:lnSpc>
                <a:spcPct val="90000"/>
              </a:lnSpc>
              <a:spcBef>
                <a:spcPts val="600"/>
              </a:spcBef>
              <a:spcAft>
                <a:spcPts val="0"/>
              </a:spcAft>
              <a:buClr>
                <a:schemeClr val="bg1"/>
              </a:buClr>
            </a:pPr>
            <a:r>
              <a:rPr lang="zh-CN" altLang="en-US" sz="700" smtClean="0">
                <a:solidFill>
                  <a:schemeClr val="bg2"/>
                </a:solidFill>
                <a:latin typeface="Museo Sans For Dell" panose="02000000000000000000" pitchFamily="2" charset="0"/>
                <a:ea typeface="方正准圆简体" panose="03000509000000000000" pitchFamily="65" charset="-122"/>
              </a:rPr>
              <a:t>存储</a:t>
            </a:r>
            <a:endParaRPr lang="zh-CN" altLang="en-US" sz="700" dirty="0" smtClean="0">
              <a:solidFill>
                <a:schemeClr val="bg2"/>
              </a:solidFill>
              <a:latin typeface="Museo Sans For Dell" panose="02000000000000000000" pitchFamily="2" charset="0"/>
              <a:ea typeface="方正准圆简体" panose="03000509000000000000" pitchFamily="65" charset="-122"/>
            </a:endParaRPr>
          </a:p>
        </p:txBody>
      </p:sp>
      <p:sp>
        <p:nvSpPr>
          <p:cNvPr id="27" name="文本框 26"/>
          <p:cNvSpPr txBox="1"/>
          <p:nvPr/>
        </p:nvSpPr>
        <p:spPr>
          <a:xfrm>
            <a:off x="1979012" y="2969988"/>
            <a:ext cx="460857" cy="189283"/>
          </a:xfrm>
          <a:prstGeom prst="rect">
            <a:avLst/>
          </a:prstGeom>
          <a:noFill/>
        </p:spPr>
        <p:txBody>
          <a:bodyPr wrap="square" rtlCol="0">
            <a:spAutoFit/>
          </a:bodyPr>
          <a:lstStyle/>
          <a:p>
            <a:pPr>
              <a:lnSpc>
                <a:spcPct val="90000"/>
              </a:lnSpc>
              <a:spcBef>
                <a:spcPts val="600"/>
              </a:spcBef>
              <a:spcAft>
                <a:spcPts val="0"/>
              </a:spcAft>
              <a:buClr>
                <a:schemeClr val="bg1"/>
              </a:buClr>
            </a:pPr>
            <a:r>
              <a:rPr lang="zh-CN" altLang="en-US" sz="700" smtClean="0">
                <a:solidFill>
                  <a:schemeClr val="bg2"/>
                </a:solidFill>
                <a:latin typeface="Museo Sans For Dell" panose="02000000000000000000" pitchFamily="2" charset="0"/>
                <a:ea typeface="方正准圆简体" panose="03000509000000000000" pitchFamily="65" charset="-122"/>
              </a:rPr>
              <a:t>网络</a:t>
            </a:r>
            <a:endParaRPr lang="zh-CN" altLang="en-US" sz="700" dirty="0" smtClean="0">
              <a:solidFill>
                <a:schemeClr val="bg2"/>
              </a:solidFill>
              <a:latin typeface="Museo Sans For Dell" panose="02000000000000000000" pitchFamily="2" charset="0"/>
              <a:ea typeface="方正准圆简体" panose="03000509000000000000" pitchFamily="65" charset="-122"/>
            </a:endParaRPr>
          </a:p>
        </p:txBody>
      </p:sp>
    </p:spTree>
    <p:extLst>
      <p:ext uri="{BB962C8B-B14F-4D97-AF65-F5344CB8AC3E}">
        <p14:creationId xmlns:p14="http://schemas.microsoft.com/office/powerpoint/2010/main" val="4227831910"/>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90422"/>
            <a:ext cx="7955280" cy="689815"/>
          </a:xfrm>
        </p:spPr>
        <p:txBody>
          <a:bodyPr>
            <a:normAutofit/>
          </a:bodyPr>
          <a:lstStyle/>
          <a:p>
            <a:r>
              <a:rPr lang="en-US" sz="2100" dirty="0">
                <a:solidFill>
                  <a:srgbClr val="0085C3"/>
                </a:solidFill>
                <a:ea typeface="方正准圆简体" panose="03000509000000000000" pitchFamily="65" charset="-122"/>
              </a:rPr>
              <a:t>Fluid </a:t>
            </a:r>
            <a:r>
              <a:rPr lang="en-US" sz="2100" dirty="0" smtClean="0">
                <a:solidFill>
                  <a:srgbClr val="0085C3"/>
                </a:solidFill>
                <a:ea typeface="方正准圆简体" panose="03000509000000000000" pitchFamily="65" charset="-122"/>
              </a:rPr>
              <a:t>Cache</a:t>
            </a:r>
            <a:r>
              <a:rPr lang="zh-CN" altLang="en-US" sz="2100" dirty="0" smtClean="0">
                <a:solidFill>
                  <a:srgbClr val="0085C3"/>
                </a:solidFill>
                <a:ea typeface="方正准圆简体" panose="03000509000000000000" pitchFamily="65" charset="-122"/>
              </a:rPr>
              <a:t>带给企业的优势</a:t>
            </a:r>
            <a:endParaRPr lang="en-US" sz="2100" dirty="0">
              <a:solidFill>
                <a:srgbClr val="0085C3"/>
              </a:solidFill>
              <a:ea typeface="方正准圆简体" panose="03000509000000000000" pitchFamily="65" charset="-122"/>
            </a:endParaRPr>
          </a:p>
        </p:txBody>
      </p:sp>
      <p:cxnSp>
        <p:nvCxnSpPr>
          <p:cNvPr id="44" name="Straight Connector 43"/>
          <p:cNvCxnSpPr/>
          <p:nvPr/>
        </p:nvCxnSpPr>
        <p:spPr>
          <a:xfrm>
            <a:off x="2572084" y="1830564"/>
            <a:ext cx="2174" cy="2776747"/>
          </a:xfrm>
          <a:prstGeom prst="line">
            <a:avLst/>
          </a:prstGeom>
          <a:noFill/>
          <a:ln w="9525" cap="flat" cmpd="sng" algn="ctr">
            <a:solidFill>
              <a:srgbClr val="0085C3">
                <a:shade val="95000"/>
                <a:satMod val="105000"/>
              </a:srgbClr>
            </a:solidFill>
            <a:prstDash val="solid"/>
          </a:ln>
          <a:effectLst/>
        </p:spPr>
      </p:cxnSp>
      <p:cxnSp>
        <p:nvCxnSpPr>
          <p:cNvPr id="45" name="Straight Connector 44"/>
          <p:cNvCxnSpPr/>
          <p:nvPr/>
        </p:nvCxnSpPr>
        <p:spPr>
          <a:xfrm>
            <a:off x="5533283" y="1829337"/>
            <a:ext cx="19702" cy="2739877"/>
          </a:xfrm>
          <a:prstGeom prst="line">
            <a:avLst/>
          </a:prstGeom>
          <a:noFill/>
          <a:ln w="9525" cap="flat" cmpd="sng" algn="ctr">
            <a:solidFill>
              <a:srgbClr val="0085C3">
                <a:shade val="95000"/>
                <a:satMod val="105000"/>
              </a:srgbClr>
            </a:solidFill>
            <a:prstDash val="solid"/>
          </a:ln>
          <a:effectLst/>
        </p:spPr>
      </p:cxnSp>
      <p:grpSp>
        <p:nvGrpSpPr>
          <p:cNvPr id="47" name="Group 46"/>
          <p:cNvGrpSpPr/>
          <p:nvPr/>
        </p:nvGrpSpPr>
        <p:grpSpPr>
          <a:xfrm>
            <a:off x="515998" y="854907"/>
            <a:ext cx="7379970" cy="829324"/>
            <a:chOff x="364860" y="980468"/>
            <a:chExt cx="8056551" cy="945865"/>
          </a:xfrm>
        </p:grpSpPr>
        <p:sp>
          <p:nvSpPr>
            <p:cNvPr id="52" name="Rounded Rectangle 51"/>
            <p:cNvSpPr/>
            <p:nvPr/>
          </p:nvSpPr>
          <p:spPr>
            <a:xfrm>
              <a:off x="364860" y="980468"/>
              <a:ext cx="8056551" cy="945865"/>
            </a:xfrm>
            <a:prstGeom prst="roundRect">
              <a:avLst/>
            </a:prstGeom>
            <a:solidFill>
              <a:srgbClr val="444444"/>
            </a:solidFill>
            <a:effectLst/>
          </p:spPr>
          <p:txBody>
            <a:bodyPr wrap="square" rtlCol="0" anchor="t">
              <a:normAutofit/>
            </a:bodyPr>
            <a:lstStyle/>
            <a:p>
              <a:pPr algn="ctr" defTabSz="685800" fontAlgn="auto">
                <a:lnSpc>
                  <a:spcPct val="90000"/>
                </a:lnSpc>
                <a:spcBef>
                  <a:spcPts val="75"/>
                </a:spcBef>
                <a:spcAft>
                  <a:spcPts val="75"/>
                </a:spcAft>
                <a:defRPr/>
              </a:pPr>
              <a:endParaRPr lang="en-US" sz="1350" dirty="0" err="1">
                <a:solidFill>
                  <a:srgbClr val="FFFFFF"/>
                </a:solidFill>
                <a:latin typeface="Museo Sans For Dell" panose="02000000000000000000" pitchFamily="2" charset="0"/>
                <a:ea typeface="方正准圆简体" panose="03000509000000000000" pitchFamily="65" charset="-122"/>
              </a:endParaRPr>
            </a:p>
          </p:txBody>
        </p:sp>
        <p:sp>
          <p:nvSpPr>
            <p:cNvPr id="56" name="Rounded Rectangle 55"/>
            <p:cNvSpPr/>
            <p:nvPr/>
          </p:nvSpPr>
          <p:spPr>
            <a:xfrm>
              <a:off x="559949" y="1121902"/>
              <a:ext cx="7666372" cy="640811"/>
            </a:xfrm>
            <a:prstGeom prst="roundRect">
              <a:avLst/>
            </a:prstGeom>
            <a:solidFill>
              <a:srgbClr val="FFFFFF"/>
            </a:solidFill>
            <a:effectLst/>
          </p:spPr>
          <p:txBody>
            <a:bodyPr wrap="square" rtlCol="0" anchor="t">
              <a:spAutoFit/>
            </a:bodyPr>
            <a:lstStyle/>
            <a:p>
              <a:pPr algn="ctr" defTabSz="685800" fontAlgn="auto">
                <a:lnSpc>
                  <a:spcPct val="90000"/>
                </a:lnSpc>
                <a:spcBef>
                  <a:spcPts val="0"/>
                </a:spcBef>
                <a:spcAft>
                  <a:spcPts val="0"/>
                </a:spcAft>
                <a:defRPr/>
              </a:pPr>
              <a:r>
                <a:rPr lang="zh-CN" altLang="en-US" sz="1500" b="1" kern="0" dirty="0" smtClean="0">
                  <a:solidFill>
                    <a:srgbClr val="0085C3"/>
                  </a:solidFill>
                  <a:latin typeface="Museo Sans For Dell" panose="02000000000000000000" pitchFamily="2" charset="0"/>
                  <a:ea typeface="方正准圆简体" panose="03000509000000000000" pitchFamily="65" charset="-122"/>
                </a:rPr>
                <a:t>统一的戴尔基础架构</a:t>
              </a:r>
              <a:r>
                <a:rPr lang="zh-CN" altLang="en-US" sz="1500" b="1" kern="0" dirty="0" smtClean="0">
                  <a:solidFill>
                    <a:sysClr val="windowText" lastClr="000000"/>
                  </a:solidFill>
                  <a:latin typeface="Museo Sans For Dell" panose="02000000000000000000" pitchFamily="2" charset="0"/>
                  <a:ea typeface="方正准圆简体" panose="03000509000000000000" pitchFamily="65" charset="-122"/>
                </a:rPr>
                <a:t>使您不必</a:t>
              </a:r>
              <a:r>
                <a:rPr lang="en-US" sz="1500" b="1" kern="0" dirty="0">
                  <a:solidFill>
                    <a:sysClr val="windowText" lastClr="000000"/>
                  </a:solidFill>
                  <a:latin typeface="Museo Sans For Dell" panose="02000000000000000000" pitchFamily="2" charset="0"/>
                  <a:ea typeface="方正准圆简体" panose="03000509000000000000" pitchFamily="65" charset="-122"/>
                </a:rPr>
                <a:t/>
              </a:r>
              <a:br>
                <a:rPr lang="en-US" sz="1500" b="1" kern="0" dirty="0">
                  <a:solidFill>
                    <a:sysClr val="windowText" lastClr="000000"/>
                  </a:solidFill>
                  <a:latin typeface="Museo Sans For Dell" panose="02000000000000000000" pitchFamily="2" charset="0"/>
                  <a:ea typeface="方正准圆简体" panose="03000509000000000000" pitchFamily="65" charset="-122"/>
                </a:rPr>
              </a:br>
              <a:r>
                <a:rPr lang="zh-CN" altLang="en-US" sz="1500" b="1" kern="0" dirty="0" smtClean="0">
                  <a:solidFill>
                    <a:sysClr val="windowText" lastClr="000000"/>
                  </a:solidFill>
                  <a:latin typeface="Museo Sans For Dell" panose="02000000000000000000" pitchFamily="2" charset="0"/>
                  <a:ea typeface="方正准圆简体" panose="03000509000000000000" pitchFamily="65" charset="-122"/>
                </a:rPr>
                <a:t>在服务器性能和先进的</a:t>
              </a:r>
              <a:r>
                <a:rPr lang="en-US" sz="1500" b="1" kern="0" dirty="0" smtClean="0">
                  <a:solidFill>
                    <a:sysClr val="windowText" lastClr="000000"/>
                  </a:solidFill>
                  <a:latin typeface="Museo Sans For Dell" panose="02000000000000000000" pitchFamily="2" charset="0"/>
                  <a:ea typeface="方正准圆简体" panose="03000509000000000000" pitchFamily="65" charset="-122"/>
                </a:rPr>
                <a:t>SAN</a:t>
              </a:r>
              <a:r>
                <a:rPr lang="zh-CN" altLang="en-US" sz="1500" b="1" kern="0" dirty="0" smtClean="0">
                  <a:solidFill>
                    <a:sysClr val="windowText" lastClr="000000"/>
                  </a:solidFill>
                  <a:latin typeface="Museo Sans For Dell" panose="02000000000000000000" pitchFamily="2" charset="0"/>
                  <a:ea typeface="方正准圆简体" panose="03000509000000000000" pitchFamily="65" charset="-122"/>
                </a:rPr>
                <a:t>功能之间作出牺牲</a:t>
              </a:r>
              <a:endParaRPr lang="en-US" sz="1500" b="1" kern="0" dirty="0">
                <a:solidFill>
                  <a:sysClr val="windowText" lastClr="000000"/>
                </a:solidFill>
                <a:latin typeface="Museo Sans For Dell" panose="02000000000000000000" pitchFamily="2" charset="0"/>
                <a:ea typeface="方正准圆简体" panose="03000509000000000000" pitchFamily="65" charset="-122"/>
              </a:endParaRPr>
            </a:p>
          </p:txBody>
        </p:sp>
      </p:grpSp>
      <p:sp>
        <p:nvSpPr>
          <p:cNvPr id="60" name="TextBox 59"/>
          <p:cNvSpPr txBox="1"/>
          <p:nvPr/>
        </p:nvSpPr>
        <p:spPr>
          <a:xfrm>
            <a:off x="713128" y="2353929"/>
            <a:ext cx="1354208" cy="1384995"/>
          </a:xfrm>
          <a:prstGeom prst="rect">
            <a:avLst/>
          </a:prstGeom>
          <a:noFill/>
        </p:spPr>
        <p:txBody>
          <a:bodyPr wrap="square" rtlCol="0">
            <a:spAutoFit/>
          </a:bodyPr>
          <a:lstStyle/>
          <a:p>
            <a:pPr algn="ctr" defTabSz="685800">
              <a:spcBef>
                <a:spcPts val="0"/>
              </a:spcBef>
              <a:spcAft>
                <a:spcPts val="450"/>
              </a:spcAft>
              <a:buClr>
                <a:srgbClr val="0085C3"/>
              </a:buClr>
              <a:defRPr/>
            </a:pPr>
            <a:r>
              <a:rPr lang="zh-CN" altLang="en-US" sz="1400" kern="0" dirty="0" smtClean="0">
                <a:solidFill>
                  <a:srgbClr val="000000"/>
                </a:solidFill>
                <a:latin typeface="Museo Sans For Dell" panose="02000000000000000000" pitchFamily="2" charset="0"/>
                <a:ea typeface="方正准圆简体" panose="03000509000000000000" pitchFamily="65" charset="-122"/>
              </a:rPr>
              <a:t>从服务器到</a:t>
            </a:r>
            <a:r>
              <a:rPr lang="en-US" sz="1400" kern="0" dirty="0" smtClean="0">
                <a:solidFill>
                  <a:srgbClr val="000000"/>
                </a:solidFill>
                <a:latin typeface="Museo Sans For Dell" panose="02000000000000000000" pitchFamily="2" charset="0"/>
                <a:ea typeface="方正准圆简体" panose="03000509000000000000" pitchFamily="65" charset="-122"/>
              </a:rPr>
              <a:t>SAN</a:t>
            </a:r>
            <a:r>
              <a:rPr lang="zh-CN" altLang="en-US" sz="1400" kern="0" dirty="0" smtClean="0">
                <a:solidFill>
                  <a:srgbClr val="000000"/>
                </a:solidFill>
                <a:latin typeface="Museo Sans For Dell" panose="02000000000000000000" pitchFamily="2" charset="0"/>
                <a:ea typeface="方正准圆简体" panose="03000509000000000000" pitchFamily="65" charset="-122"/>
              </a:rPr>
              <a:t>，自动地对整个数据中心进行调节，以实现最高性能和最低成本</a:t>
            </a:r>
            <a:endParaRPr lang="en-US" sz="1400" kern="0" dirty="0">
              <a:solidFill>
                <a:srgbClr val="000000"/>
              </a:solidFill>
              <a:latin typeface="Museo Sans For Dell" panose="02000000000000000000" pitchFamily="2" charset="0"/>
              <a:ea typeface="方正准圆简体" panose="03000509000000000000" pitchFamily="65" charset="-122"/>
            </a:endParaRPr>
          </a:p>
        </p:txBody>
      </p:sp>
      <p:sp>
        <p:nvSpPr>
          <p:cNvPr id="61" name="TextBox 60"/>
          <p:cNvSpPr txBox="1"/>
          <p:nvPr/>
        </p:nvSpPr>
        <p:spPr>
          <a:xfrm>
            <a:off x="507118" y="1797212"/>
            <a:ext cx="1766228" cy="320857"/>
          </a:xfrm>
          <a:prstGeom prst="rect">
            <a:avLst/>
          </a:prstGeom>
          <a:noFill/>
        </p:spPr>
        <p:txBody>
          <a:bodyPr wrap="square" rtlCol="0">
            <a:spAutoFit/>
          </a:bodyPr>
          <a:lstStyle/>
          <a:p>
            <a:pPr algn="ctr" defTabSz="685800">
              <a:lnSpc>
                <a:spcPct val="90000"/>
              </a:lnSpc>
              <a:spcBef>
                <a:spcPts val="75"/>
              </a:spcBef>
              <a:spcAft>
                <a:spcPts val="75"/>
              </a:spcAft>
              <a:buClr>
                <a:srgbClr val="0085C3"/>
              </a:buClr>
              <a:defRPr/>
            </a:pPr>
            <a:r>
              <a:rPr lang="zh-CN" altLang="en-US" sz="1650" b="1" kern="0" dirty="0" smtClean="0">
                <a:solidFill>
                  <a:srgbClr val="7AB800"/>
                </a:solidFill>
                <a:latin typeface="Museo Sans For Dell" panose="02000000000000000000" pitchFamily="2" charset="0"/>
                <a:ea typeface="方正准圆简体" panose="03000509000000000000" pitchFamily="65" charset="-122"/>
              </a:rPr>
              <a:t>自</a:t>
            </a:r>
            <a:r>
              <a:rPr lang="zh-CN" altLang="en-US" sz="1650" b="1" kern="0" smtClean="0">
                <a:solidFill>
                  <a:srgbClr val="7AB800"/>
                </a:solidFill>
                <a:latin typeface="Museo Sans For Dell" panose="02000000000000000000" pitchFamily="2" charset="0"/>
                <a:ea typeface="方正准圆简体" panose="03000509000000000000" pitchFamily="65" charset="-122"/>
              </a:rPr>
              <a:t>动化数据存放</a:t>
            </a:r>
            <a:endParaRPr lang="en-US" sz="1650" b="1" kern="0" dirty="0">
              <a:solidFill>
                <a:srgbClr val="7AB800"/>
              </a:solidFill>
              <a:latin typeface="Museo Sans For Dell" panose="02000000000000000000" pitchFamily="2" charset="0"/>
              <a:ea typeface="方正准圆简体" panose="03000509000000000000" pitchFamily="65" charset="-122"/>
            </a:endParaRPr>
          </a:p>
        </p:txBody>
      </p:sp>
      <p:grpSp>
        <p:nvGrpSpPr>
          <p:cNvPr id="66" name="Group 65"/>
          <p:cNvGrpSpPr/>
          <p:nvPr/>
        </p:nvGrpSpPr>
        <p:grpSpPr>
          <a:xfrm>
            <a:off x="658574" y="4034414"/>
            <a:ext cx="1696451" cy="572890"/>
            <a:chOff x="744442" y="4862876"/>
            <a:chExt cx="2010646" cy="763854"/>
          </a:xfrm>
        </p:grpSpPr>
        <p:sp>
          <p:nvSpPr>
            <p:cNvPr id="68" name="Rounded Rectangle 67"/>
            <p:cNvSpPr/>
            <p:nvPr/>
          </p:nvSpPr>
          <p:spPr>
            <a:xfrm>
              <a:off x="744442" y="4862876"/>
              <a:ext cx="2010646" cy="763854"/>
            </a:xfrm>
            <a:prstGeom prst="roundRect">
              <a:avLst/>
            </a:prstGeom>
            <a:solidFill>
              <a:srgbClr val="7AB800"/>
            </a:solidFill>
            <a:effectLst/>
          </p:spPr>
          <p:txBody>
            <a:bodyPr wrap="square" rtlCol="0" anchor="t">
              <a:normAutofit/>
            </a:bodyPr>
            <a:lstStyle/>
            <a:p>
              <a:pPr algn="ctr" defTabSz="685800" fontAlgn="auto">
                <a:lnSpc>
                  <a:spcPct val="90000"/>
                </a:lnSpc>
                <a:spcBef>
                  <a:spcPts val="75"/>
                </a:spcBef>
                <a:spcAft>
                  <a:spcPts val="75"/>
                </a:spcAft>
                <a:defRPr/>
              </a:pPr>
              <a:endParaRPr lang="en-US" sz="1600" dirty="0" err="1">
                <a:solidFill>
                  <a:srgbClr val="FFFFFF"/>
                </a:solidFill>
                <a:latin typeface="Museo Sans For Dell" panose="02000000000000000000" pitchFamily="2" charset="0"/>
                <a:ea typeface="方正准圆简体" panose="03000509000000000000" pitchFamily="65" charset="-122"/>
              </a:endParaRPr>
            </a:p>
          </p:txBody>
        </p:sp>
        <p:sp>
          <p:nvSpPr>
            <p:cNvPr id="69" name="Up-Down Arrow 68"/>
            <p:cNvSpPr/>
            <p:nvPr/>
          </p:nvSpPr>
          <p:spPr>
            <a:xfrm>
              <a:off x="843202" y="4913673"/>
              <a:ext cx="348068" cy="662261"/>
            </a:xfrm>
            <a:prstGeom prst="upDownArrow">
              <a:avLst/>
            </a:prstGeom>
            <a:solidFill>
              <a:srgbClr val="444444"/>
            </a:solidFill>
            <a:effectLst/>
          </p:spPr>
          <p:txBody>
            <a:bodyPr wrap="square" rtlCol="0" anchor="t">
              <a:normAutofit/>
            </a:bodyPr>
            <a:lstStyle/>
            <a:p>
              <a:pPr algn="ctr" defTabSz="685800" fontAlgn="auto">
                <a:lnSpc>
                  <a:spcPct val="90000"/>
                </a:lnSpc>
                <a:spcBef>
                  <a:spcPts val="75"/>
                </a:spcBef>
                <a:spcAft>
                  <a:spcPts val="75"/>
                </a:spcAft>
                <a:defRPr/>
              </a:pPr>
              <a:endParaRPr lang="en-US" sz="1400" b="1" dirty="0" err="1">
                <a:solidFill>
                  <a:srgbClr val="FFFFFF"/>
                </a:solidFill>
                <a:latin typeface="Museo Sans For Dell" panose="02000000000000000000" pitchFamily="2" charset="0"/>
                <a:ea typeface="方正准圆简体" panose="03000509000000000000" pitchFamily="65" charset="-122"/>
              </a:endParaRPr>
            </a:p>
          </p:txBody>
        </p:sp>
        <p:sp>
          <p:nvSpPr>
            <p:cNvPr id="70" name="Rectangle 69"/>
            <p:cNvSpPr/>
            <p:nvPr/>
          </p:nvSpPr>
          <p:spPr>
            <a:xfrm>
              <a:off x="1147201" y="4919079"/>
              <a:ext cx="1596866" cy="677109"/>
            </a:xfrm>
            <a:prstGeom prst="rect">
              <a:avLst/>
            </a:prstGeom>
          </p:spPr>
          <p:txBody>
            <a:bodyPr wrap="square">
              <a:spAutoFit/>
            </a:bodyPr>
            <a:lstStyle/>
            <a:p>
              <a:pPr algn="ctr" defTabSz="685800" fontAlgn="auto">
                <a:spcBef>
                  <a:spcPts val="0"/>
                </a:spcBef>
                <a:spcAft>
                  <a:spcPts val="150"/>
                </a:spcAft>
                <a:buClr>
                  <a:srgbClr val="0085C3"/>
                </a:buClr>
                <a:defRPr/>
              </a:pPr>
              <a:r>
                <a:rPr lang="en-US" sz="900" b="1" kern="0" dirty="0" smtClean="0">
                  <a:solidFill>
                    <a:srgbClr val="FFFFFF"/>
                  </a:solidFill>
                  <a:latin typeface="Museo Sans For Dell" panose="02000000000000000000" pitchFamily="2" charset="0"/>
                  <a:ea typeface="方正准圆简体" panose="03000509000000000000" pitchFamily="65" charset="-122"/>
                </a:rPr>
                <a:t>“</a:t>
              </a:r>
              <a:r>
                <a:rPr lang="zh-CN" altLang="en-US" sz="900" b="1" kern="0" dirty="0" smtClean="0">
                  <a:solidFill>
                    <a:srgbClr val="FFFFFF"/>
                  </a:solidFill>
                  <a:latin typeface="Museo Sans For Dell" panose="02000000000000000000" pitchFamily="2" charset="0"/>
                  <a:ea typeface="方正准圆简体" panose="03000509000000000000" pitchFamily="65" charset="-122"/>
                </a:rPr>
                <a:t>以适合的成本，在适合的时间将适合的数据存放在适合</a:t>
              </a:r>
              <a:r>
                <a:rPr lang="zh-CN" altLang="en-US" sz="900" b="1" kern="0" dirty="0" smtClean="0">
                  <a:solidFill>
                    <a:srgbClr val="FFFFFF"/>
                  </a:solidFill>
                  <a:latin typeface="Museo Sans For Dell" panose="02000000000000000000" pitchFamily="2" charset="0"/>
                  <a:ea typeface="方正准圆简体" panose="03000509000000000000" pitchFamily="65" charset="-122"/>
                </a:rPr>
                <a:t>的</a:t>
              </a:r>
              <a:r>
                <a:rPr lang="zh-CN" altLang="en-US" sz="900" b="1" kern="0" dirty="0">
                  <a:solidFill>
                    <a:srgbClr val="FFFFFF"/>
                  </a:solidFill>
                  <a:latin typeface="Museo Sans For Dell" panose="02000000000000000000" pitchFamily="2" charset="0"/>
                  <a:ea typeface="方正准圆简体" panose="03000509000000000000" pitchFamily="65" charset="-122"/>
                </a:rPr>
                <a:t>位置</a:t>
              </a:r>
              <a:r>
                <a:rPr lang="zh-CN" altLang="en-US" sz="900" b="1" kern="0" dirty="0" smtClean="0">
                  <a:solidFill>
                    <a:srgbClr val="FFFFFF"/>
                  </a:solidFill>
                  <a:latin typeface="Museo Sans For Dell" panose="02000000000000000000" pitchFamily="2" charset="0"/>
                  <a:ea typeface="方正准圆简体" panose="03000509000000000000" pitchFamily="65" charset="-122"/>
                </a:rPr>
                <a:t>”</a:t>
              </a:r>
              <a:endParaRPr lang="en-US" sz="900" b="1" kern="0" dirty="0">
                <a:solidFill>
                  <a:srgbClr val="FF0000"/>
                </a:solidFill>
                <a:latin typeface="Museo Sans For Dell" panose="02000000000000000000" pitchFamily="2" charset="0"/>
                <a:ea typeface="方正准圆简体" panose="03000509000000000000" pitchFamily="65" charset="-122"/>
              </a:endParaRPr>
            </a:p>
          </p:txBody>
        </p:sp>
      </p:grpSp>
      <p:sp>
        <p:nvSpPr>
          <p:cNvPr id="71" name="TextBox 70"/>
          <p:cNvSpPr txBox="1"/>
          <p:nvPr/>
        </p:nvSpPr>
        <p:spPr>
          <a:xfrm>
            <a:off x="3011447" y="1774428"/>
            <a:ext cx="1820752" cy="320857"/>
          </a:xfrm>
          <a:prstGeom prst="rect">
            <a:avLst/>
          </a:prstGeom>
          <a:noFill/>
        </p:spPr>
        <p:txBody>
          <a:bodyPr wrap="square" rtlCol="0">
            <a:spAutoFit/>
          </a:bodyPr>
          <a:lstStyle/>
          <a:p>
            <a:pPr algn="ctr" defTabSz="685800">
              <a:lnSpc>
                <a:spcPct val="90000"/>
              </a:lnSpc>
              <a:spcBef>
                <a:spcPts val="75"/>
              </a:spcBef>
              <a:spcAft>
                <a:spcPts val="75"/>
              </a:spcAft>
              <a:buClr>
                <a:srgbClr val="0085C3"/>
              </a:buClr>
              <a:defRPr/>
            </a:pPr>
            <a:r>
              <a:rPr lang="zh-CN" altLang="en-US" sz="1650" b="1" kern="0" dirty="0" smtClean="0">
                <a:solidFill>
                  <a:srgbClr val="0085C3"/>
                </a:solidFill>
                <a:latin typeface="Museo Sans For Dell" panose="02000000000000000000" pitchFamily="2" charset="0"/>
                <a:ea typeface="方正准圆简体" panose="03000509000000000000" pitchFamily="65" charset="-122"/>
              </a:rPr>
              <a:t>全方位管理功能</a:t>
            </a:r>
            <a:endParaRPr lang="en-US" sz="1650" b="1" kern="0" dirty="0">
              <a:solidFill>
                <a:srgbClr val="0085C3"/>
              </a:solidFill>
              <a:latin typeface="Museo Sans For Dell" panose="02000000000000000000" pitchFamily="2" charset="0"/>
              <a:ea typeface="方正准圆简体" panose="03000509000000000000" pitchFamily="65" charset="-122"/>
            </a:endParaRPr>
          </a:p>
        </p:txBody>
      </p:sp>
      <p:sp>
        <p:nvSpPr>
          <p:cNvPr id="72" name="TextBox 71"/>
          <p:cNvSpPr txBox="1"/>
          <p:nvPr/>
        </p:nvSpPr>
        <p:spPr>
          <a:xfrm>
            <a:off x="2982917" y="2331145"/>
            <a:ext cx="1877804" cy="1169551"/>
          </a:xfrm>
          <a:prstGeom prst="rect">
            <a:avLst/>
          </a:prstGeom>
          <a:noFill/>
        </p:spPr>
        <p:txBody>
          <a:bodyPr wrap="square" rtlCol="0">
            <a:spAutoFit/>
          </a:bodyPr>
          <a:lstStyle/>
          <a:p>
            <a:pPr algn="ctr" defTabSz="685800" fontAlgn="auto">
              <a:spcBef>
                <a:spcPts val="0"/>
              </a:spcBef>
              <a:spcAft>
                <a:spcPts val="450"/>
              </a:spcAft>
              <a:buClr>
                <a:srgbClr val="0085C3"/>
              </a:buClr>
              <a:defRPr/>
            </a:pPr>
            <a:r>
              <a:rPr lang="zh-CN" altLang="en-US" sz="1400" kern="0" dirty="0" smtClean="0">
                <a:solidFill>
                  <a:srgbClr val="000000"/>
                </a:solidFill>
                <a:latin typeface="Museo Sans For Dell" panose="02000000000000000000" pitchFamily="2" charset="0"/>
                <a:ea typeface="方正准圆简体" panose="03000509000000000000" pitchFamily="65" charset="-122"/>
              </a:rPr>
              <a:t>通过统一的界面控制高速缓存集群和</a:t>
            </a:r>
            <a:r>
              <a:rPr lang="en-US" sz="1400" b="1" kern="0" dirty="0" smtClean="0">
                <a:solidFill>
                  <a:srgbClr val="000000"/>
                </a:solidFill>
                <a:latin typeface="Museo Sans For Dell" panose="02000000000000000000" pitchFamily="2" charset="0"/>
                <a:ea typeface="方正准圆简体" panose="03000509000000000000" pitchFamily="65" charset="-122"/>
              </a:rPr>
              <a:t>Storage </a:t>
            </a:r>
            <a:r>
              <a:rPr lang="en-US" sz="1400" b="1" kern="0" dirty="0">
                <a:solidFill>
                  <a:srgbClr val="000000"/>
                </a:solidFill>
                <a:latin typeface="Museo Sans For Dell" panose="02000000000000000000" pitchFamily="2" charset="0"/>
                <a:ea typeface="方正准圆简体" panose="03000509000000000000" pitchFamily="65" charset="-122"/>
              </a:rPr>
              <a:t>Center </a:t>
            </a:r>
            <a:r>
              <a:rPr lang="en-US" sz="1400" b="1" kern="0" dirty="0" smtClean="0">
                <a:solidFill>
                  <a:srgbClr val="000000"/>
                </a:solidFill>
                <a:latin typeface="Museo Sans For Dell" panose="02000000000000000000" pitchFamily="2" charset="0"/>
                <a:ea typeface="方正准圆简体" panose="03000509000000000000" pitchFamily="65" charset="-122"/>
              </a:rPr>
              <a:t>SAN</a:t>
            </a:r>
            <a:r>
              <a:rPr lang="zh-CN" altLang="en-US" sz="1400" kern="0" dirty="0" smtClean="0">
                <a:solidFill>
                  <a:srgbClr val="000000"/>
                </a:solidFill>
                <a:latin typeface="Museo Sans For Dell" panose="02000000000000000000" pitchFamily="2" charset="0"/>
                <a:ea typeface="方正准圆简体" panose="03000509000000000000" pitchFamily="65" charset="-122"/>
              </a:rPr>
              <a:t>，提供虚拟化的、灵活的解决方案</a:t>
            </a:r>
            <a:endParaRPr lang="en-US" sz="1400" kern="0" dirty="0">
              <a:solidFill>
                <a:srgbClr val="000000"/>
              </a:solidFill>
              <a:latin typeface="Museo Sans For Dell" panose="02000000000000000000" pitchFamily="2" charset="0"/>
              <a:ea typeface="方正准圆简体" panose="03000509000000000000" pitchFamily="65" charset="-122"/>
            </a:endParaRPr>
          </a:p>
        </p:txBody>
      </p:sp>
      <p:grpSp>
        <p:nvGrpSpPr>
          <p:cNvPr id="73" name="Group 72"/>
          <p:cNvGrpSpPr/>
          <p:nvPr/>
        </p:nvGrpSpPr>
        <p:grpSpPr>
          <a:xfrm>
            <a:off x="3388437" y="3920066"/>
            <a:ext cx="1111434" cy="756034"/>
            <a:chOff x="3464226" y="4634005"/>
            <a:chExt cx="1481912" cy="1008045"/>
          </a:xfrm>
        </p:grpSpPr>
        <p:pic>
          <p:nvPicPr>
            <p:cNvPr id="74" name="Picture 73" descr="DHA square_BLANK.png"/>
            <p:cNvPicPr>
              <a:picLocks noChangeAspect="1"/>
            </p:cNvPicPr>
            <p:nvPr/>
          </p:nvPicPr>
          <p:blipFill rotWithShape="1">
            <a:blip r:embed="rId3" cstate="print">
              <a:extLst>
                <a:ext uri="{28A0092B-C50C-407E-A947-70E740481C1C}">
                  <a14:useLocalDpi xmlns:a14="http://schemas.microsoft.com/office/drawing/2010/main" val="0"/>
                </a:ext>
              </a:extLst>
            </a:blip>
            <a:srcRect l="28361" t="80828" r="56264"/>
            <a:stretch/>
          </p:blipFill>
          <p:spPr>
            <a:xfrm>
              <a:off x="3464226" y="4634005"/>
              <a:ext cx="1481912" cy="1008045"/>
            </a:xfrm>
            <a:prstGeom prst="rect">
              <a:avLst/>
            </a:prstGeom>
          </p:spPr>
        </p:pic>
        <p:grpSp>
          <p:nvGrpSpPr>
            <p:cNvPr id="75" name="Group 74"/>
            <p:cNvGrpSpPr/>
            <p:nvPr/>
          </p:nvGrpSpPr>
          <p:grpSpPr>
            <a:xfrm>
              <a:off x="4061345" y="4937249"/>
              <a:ext cx="375810" cy="374559"/>
              <a:chOff x="4786923" y="4336784"/>
              <a:chExt cx="415311" cy="413929"/>
            </a:xfrm>
          </p:grpSpPr>
          <p:sp>
            <p:nvSpPr>
              <p:cNvPr id="76" name="Oval 75"/>
              <p:cNvSpPr/>
              <p:nvPr/>
            </p:nvSpPr>
            <p:spPr>
              <a:xfrm>
                <a:off x="4786923" y="4348660"/>
                <a:ext cx="414557" cy="385401"/>
              </a:xfrm>
              <a:prstGeom prst="ellipse">
                <a:avLst/>
              </a:prstGeom>
              <a:solidFill>
                <a:srgbClr val="AAAAAA">
                  <a:lumMod val="20000"/>
                  <a:lumOff val="80000"/>
                </a:srgbClr>
              </a:solidFill>
              <a:ln>
                <a:noFill/>
              </a:ln>
              <a:effectLst/>
            </p:spPr>
            <p:txBody>
              <a:bodyPr wrap="square" rtlCol="0" anchor="t">
                <a:normAutofit fontScale="55000" lnSpcReduction="20000"/>
              </a:bodyPr>
              <a:lstStyle/>
              <a:p>
                <a:pPr algn="ctr" defTabSz="685800" fontAlgn="auto">
                  <a:lnSpc>
                    <a:spcPct val="90000"/>
                  </a:lnSpc>
                  <a:spcBef>
                    <a:spcPts val="75"/>
                  </a:spcBef>
                  <a:spcAft>
                    <a:spcPts val="75"/>
                  </a:spcAft>
                  <a:defRPr/>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pic>
            <p:nvPicPr>
              <p:cNvPr id="77" name="Picture 2" descr="File:Dell Logo.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6923" y="4336784"/>
                <a:ext cx="415311" cy="413929"/>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8" name="TextBox 77"/>
          <p:cNvSpPr txBox="1"/>
          <p:nvPr/>
        </p:nvSpPr>
        <p:spPr>
          <a:xfrm>
            <a:off x="5759156" y="1797212"/>
            <a:ext cx="1871846" cy="320857"/>
          </a:xfrm>
          <a:prstGeom prst="rect">
            <a:avLst/>
          </a:prstGeom>
          <a:noFill/>
        </p:spPr>
        <p:txBody>
          <a:bodyPr wrap="square" rtlCol="0">
            <a:spAutoFit/>
          </a:bodyPr>
          <a:lstStyle/>
          <a:p>
            <a:pPr algn="ctr" defTabSz="685800">
              <a:lnSpc>
                <a:spcPct val="90000"/>
              </a:lnSpc>
              <a:spcBef>
                <a:spcPts val="75"/>
              </a:spcBef>
              <a:spcAft>
                <a:spcPts val="75"/>
              </a:spcAft>
              <a:buClr>
                <a:srgbClr val="0085C3"/>
              </a:buClr>
              <a:defRPr/>
            </a:pPr>
            <a:r>
              <a:rPr lang="zh-CN" altLang="en-US" sz="1650" b="1" kern="0" dirty="0" smtClean="0">
                <a:solidFill>
                  <a:srgbClr val="6E2585"/>
                </a:solidFill>
                <a:latin typeface="Museo Sans For Dell" panose="02000000000000000000" pitchFamily="2" charset="0"/>
                <a:ea typeface="方正准圆简体" panose="03000509000000000000" pitchFamily="65" charset="-122"/>
              </a:rPr>
              <a:t>企业</a:t>
            </a:r>
            <a:r>
              <a:rPr lang="en-US" sz="1650" b="1" kern="0" dirty="0" smtClean="0">
                <a:solidFill>
                  <a:srgbClr val="6E2585"/>
                </a:solidFill>
                <a:latin typeface="Museo Sans For Dell" panose="02000000000000000000" pitchFamily="2" charset="0"/>
                <a:ea typeface="方正准圆简体" panose="03000509000000000000" pitchFamily="65" charset="-122"/>
              </a:rPr>
              <a:t>SAN</a:t>
            </a:r>
            <a:r>
              <a:rPr lang="zh-CN" altLang="en-US" sz="1650" b="1" kern="0" dirty="0" smtClean="0">
                <a:solidFill>
                  <a:srgbClr val="6E2585"/>
                </a:solidFill>
                <a:latin typeface="Museo Sans For Dell" panose="02000000000000000000" pitchFamily="2" charset="0"/>
                <a:ea typeface="方正准圆简体" panose="03000509000000000000" pitchFamily="65" charset="-122"/>
              </a:rPr>
              <a:t>整合</a:t>
            </a:r>
            <a:endParaRPr lang="en-US" sz="1650" b="1" kern="0" dirty="0">
              <a:solidFill>
                <a:srgbClr val="6E2585"/>
              </a:solidFill>
              <a:latin typeface="Museo Sans For Dell" panose="02000000000000000000" pitchFamily="2" charset="0"/>
              <a:ea typeface="方正准圆简体" panose="03000509000000000000" pitchFamily="65" charset="-122"/>
            </a:endParaRPr>
          </a:p>
        </p:txBody>
      </p:sp>
      <p:sp>
        <p:nvSpPr>
          <p:cNvPr id="79" name="TextBox 78"/>
          <p:cNvSpPr txBox="1"/>
          <p:nvPr/>
        </p:nvSpPr>
        <p:spPr>
          <a:xfrm>
            <a:off x="5631648" y="2353929"/>
            <a:ext cx="2126856" cy="938719"/>
          </a:xfrm>
          <a:prstGeom prst="rect">
            <a:avLst/>
          </a:prstGeom>
          <a:noFill/>
        </p:spPr>
        <p:txBody>
          <a:bodyPr wrap="square" rtlCol="0">
            <a:spAutoFit/>
          </a:bodyPr>
          <a:lstStyle/>
          <a:p>
            <a:pPr marL="132160" indent="-132160" defTabSz="685800" fontAlgn="auto">
              <a:spcBef>
                <a:spcPts val="0"/>
              </a:spcBef>
              <a:spcAft>
                <a:spcPts val="0"/>
              </a:spcAft>
              <a:buClr>
                <a:srgbClr val="0085C3"/>
              </a:buClr>
              <a:buFont typeface="Wingdings" panose="05000000000000000000" pitchFamily="2" charset="2"/>
              <a:buChar char="ü"/>
              <a:defRPr/>
            </a:pPr>
            <a:r>
              <a:rPr lang="zh-CN" altLang="en-US" sz="1100" kern="0" dirty="0" smtClean="0">
                <a:solidFill>
                  <a:srgbClr val="000000"/>
                </a:solidFill>
                <a:latin typeface="Museo Sans For Dell" panose="02000000000000000000" pitchFamily="2" charset="0"/>
                <a:ea typeface="方正准圆简体" panose="03000509000000000000" pitchFamily="65" charset="-122"/>
              </a:rPr>
              <a:t>能察知高速缓存的快照</a:t>
            </a:r>
            <a:endParaRPr lang="en-US" altLang="zh-CN" sz="1100" kern="0" dirty="0" smtClean="0">
              <a:solidFill>
                <a:srgbClr val="000000"/>
              </a:solidFill>
              <a:latin typeface="Museo Sans For Dell" panose="02000000000000000000" pitchFamily="2" charset="0"/>
              <a:ea typeface="方正准圆简体" panose="03000509000000000000" pitchFamily="65" charset="-122"/>
            </a:endParaRPr>
          </a:p>
          <a:p>
            <a:pPr marL="132160" indent="-132160" defTabSz="685800" fontAlgn="auto">
              <a:spcBef>
                <a:spcPts val="0"/>
              </a:spcBef>
              <a:spcAft>
                <a:spcPts val="0"/>
              </a:spcAft>
              <a:buClr>
                <a:srgbClr val="0085C3"/>
              </a:buClr>
              <a:buFont typeface="Wingdings" panose="05000000000000000000" pitchFamily="2" charset="2"/>
              <a:buChar char="ü"/>
              <a:defRPr/>
            </a:pPr>
            <a:r>
              <a:rPr lang="zh-CN" altLang="en-US" sz="1100" kern="0" dirty="0" smtClean="0">
                <a:solidFill>
                  <a:srgbClr val="000000"/>
                </a:solidFill>
                <a:latin typeface="Museo Sans For Dell" panose="02000000000000000000" pitchFamily="2" charset="0"/>
                <a:ea typeface="方正准圆简体" panose="03000509000000000000" pitchFamily="65" charset="-122"/>
              </a:rPr>
              <a:t>端到端可用性</a:t>
            </a:r>
            <a:endParaRPr lang="en-US" altLang="zh-CN" sz="1100" kern="0" dirty="0" smtClean="0">
              <a:solidFill>
                <a:srgbClr val="000000"/>
              </a:solidFill>
              <a:latin typeface="Museo Sans For Dell" panose="02000000000000000000" pitchFamily="2" charset="0"/>
              <a:ea typeface="方正准圆简体" panose="03000509000000000000" pitchFamily="65" charset="-122"/>
            </a:endParaRPr>
          </a:p>
          <a:p>
            <a:pPr marL="132160" indent="-132160" defTabSz="685800" fontAlgn="auto">
              <a:spcBef>
                <a:spcPts val="0"/>
              </a:spcBef>
              <a:spcAft>
                <a:spcPts val="0"/>
              </a:spcAft>
              <a:buClr>
                <a:srgbClr val="0085C3"/>
              </a:buClr>
              <a:buFont typeface="Wingdings" panose="05000000000000000000" pitchFamily="2" charset="2"/>
              <a:buChar char="ü"/>
              <a:defRPr/>
            </a:pPr>
            <a:r>
              <a:rPr lang="zh-CN" altLang="en-US" sz="1100" kern="0" dirty="0" smtClean="0">
                <a:solidFill>
                  <a:srgbClr val="000000"/>
                </a:solidFill>
                <a:latin typeface="Museo Sans For Dell" panose="02000000000000000000" pitchFamily="2" charset="0"/>
                <a:ea typeface="方正准圆简体" panose="03000509000000000000" pitchFamily="65" charset="-122"/>
              </a:rPr>
              <a:t>使用已有的硬件</a:t>
            </a:r>
            <a:endParaRPr lang="en-US" altLang="zh-CN" sz="1100" kern="0" dirty="0" smtClean="0">
              <a:solidFill>
                <a:srgbClr val="000000"/>
              </a:solidFill>
              <a:latin typeface="Museo Sans For Dell" panose="02000000000000000000" pitchFamily="2" charset="0"/>
              <a:ea typeface="方正准圆简体" panose="03000509000000000000" pitchFamily="65" charset="-122"/>
            </a:endParaRPr>
          </a:p>
          <a:p>
            <a:pPr marL="132160" indent="-132160" defTabSz="685800" fontAlgn="auto">
              <a:spcBef>
                <a:spcPts val="0"/>
              </a:spcBef>
              <a:spcAft>
                <a:spcPts val="0"/>
              </a:spcAft>
              <a:buClr>
                <a:srgbClr val="0085C3"/>
              </a:buClr>
              <a:buFont typeface="Wingdings" panose="05000000000000000000" pitchFamily="2" charset="2"/>
              <a:buChar char="ü"/>
              <a:defRPr/>
            </a:pPr>
            <a:r>
              <a:rPr lang="zh-CN" altLang="en-US" sz="1100" kern="0" dirty="0" smtClean="0">
                <a:solidFill>
                  <a:srgbClr val="000000"/>
                </a:solidFill>
                <a:latin typeface="Museo Sans For Dell" panose="02000000000000000000" pitchFamily="2" charset="0"/>
                <a:ea typeface="方正准圆简体" panose="03000509000000000000" pitchFamily="65" charset="-122"/>
              </a:rPr>
              <a:t>数据保护</a:t>
            </a:r>
            <a:r>
              <a:rPr lang="en-US" altLang="zh-CN" sz="1100" kern="0" dirty="0" smtClean="0">
                <a:solidFill>
                  <a:srgbClr val="000000"/>
                </a:solidFill>
                <a:latin typeface="Museo Sans For Dell" panose="02000000000000000000" pitchFamily="2" charset="0"/>
                <a:ea typeface="方正准圆简体" panose="03000509000000000000" pitchFamily="65" charset="-122"/>
              </a:rPr>
              <a:t>/</a:t>
            </a:r>
            <a:r>
              <a:rPr lang="zh-CN" altLang="en-US" sz="1100" kern="0" dirty="0" smtClean="0">
                <a:solidFill>
                  <a:srgbClr val="000000"/>
                </a:solidFill>
                <a:latin typeface="Museo Sans For Dell" panose="02000000000000000000" pitchFamily="2" charset="0"/>
                <a:ea typeface="方正准圆简体" panose="03000509000000000000" pitchFamily="65" charset="-122"/>
              </a:rPr>
              <a:t>复制，数据迁移、安全、压缩等</a:t>
            </a:r>
            <a:endParaRPr lang="en-US" sz="1100" kern="0" dirty="0">
              <a:solidFill>
                <a:srgbClr val="000000"/>
              </a:solidFill>
              <a:latin typeface="Museo Sans For Dell" panose="02000000000000000000" pitchFamily="2" charset="0"/>
              <a:ea typeface="方正准圆简体" panose="03000509000000000000" pitchFamily="65" charset="-122"/>
            </a:endParaRPr>
          </a:p>
        </p:txBody>
      </p:sp>
      <p:grpSp>
        <p:nvGrpSpPr>
          <p:cNvPr id="80" name="Group 79"/>
          <p:cNvGrpSpPr/>
          <p:nvPr/>
        </p:nvGrpSpPr>
        <p:grpSpPr>
          <a:xfrm>
            <a:off x="5745957" y="3965632"/>
            <a:ext cx="1791703" cy="710468"/>
            <a:chOff x="6063361" y="4656157"/>
            <a:chExt cx="2388937" cy="947290"/>
          </a:xfrm>
        </p:grpSpPr>
        <p:grpSp>
          <p:nvGrpSpPr>
            <p:cNvPr id="81" name="Group 80"/>
            <p:cNvGrpSpPr/>
            <p:nvPr/>
          </p:nvGrpSpPr>
          <p:grpSpPr>
            <a:xfrm>
              <a:off x="6063361" y="4750713"/>
              <a:ext cx="2108400" cy="852734"/>
              <a:chOff x="6048933" y="2053509"/>
              <a:chExt cx="1395292" cy="564320"/>
            </a:xfrm>
          </p:grpSpPr>
          <p:cxnSp>
            <p:nvCxnSpPr>
              <p:cNvPr id="87" name="Straight Connector 86"/>
              <p:cNvCxnSpPr/>
              <p:nvPr/>
            </p:nvCxnSpPr>
            <p:spPr>
              <a:xfrm>
                <a:off x="6321481" y="2193669"/>
                <a:ext cx="410776" cy="158200"/>
              </a:xfrm>
              <a:prstGeom prst="line">
                <a:avLst/>
              </a:prstGeom>
              <a:noFill/>
              <a:ln w="9525" cap="flat" cmpd="sng" algn="ctr">
                <a:solidFill>
                  <a:srgbClr val="444444"/>
                </a:solidFill>
                <a:prstDash val="solid"/>
              </a:ln>
              <a:effectLst/>
            </p:spPr>
          </p:cxnSp>
          <p:cxnSp>
            <p:nvCxnSpPr>
              <p:cNvPr id="88" name="Straight Connector 87"/>
              <p:cNvCxnSpPr/>
              <p:nvPr/>
            </p:nvCxnSpPr>
            <p:spPr>
              <a:xfrm flipV="1">
                <a:off x="6285885" y="2429360"/>
                <a:ext cx="526956" cy="60432"/>
              </a:xfrm>
              <a:prstGeom prst="line">
                <a:avLst/>
              </a:prstGeom>
              <a:noFill/>
              <a:ln w="9525" cap="flat" cmpd="sng" algn="ctr">
                <a:solidFill>
                  <a:srgbClr val="444444"/>
                </a:solidFill>
                <a:prstDash val="solid"/>
              </a:ln>
              <a:effectLst/>
            </p:spPr>
          </p:cxnSp>
          <p:pic>
            <p:nvPicPr>
              <p:cNvPr id="89" name="Picture 88"/>
              <p:cNvPicPr>
                <a:picLocks noChangeAspect="1"/>
              </p:cNvPicPr>
              <p:nvPr/>
            </p:nvPicPr>
            <p:blipFill rotWithShape="1">
              <a:blip r:embed="rId6" cstate="screen">
                <a:extLst>
                  <a:ext uri="{28A0092B-C50C-407E-A947-70E740481C1C}">
                    <a14:useLocalDpi xmlns:a14="http://schemas.microsoft.com/office/drawing/2010/main"/>
                  </a:ext>
                </a:extLst>
              </a:blip>
              <a:srcRect r="4016"/>
              <a:stretch/>
            </p:blipFill>
            <p:spPr bwMode="gray">
              <a:xfrm>
                <a:off x="6048933" y="2425659"/>
                <a:ext cx="409627" cy="137682"/>
              </a:xfrm>
              <a:prstGeom prst="rect">
                <a:avLst/>
              </a:prstGeom>
              <a:ln>
                <a:noFill/>
              </a:ln>
              <a:effectLst/>
            </p:spPr>
          </p:pic>
          <p:pic>
            <p:nvPicPr>
              <p:cNvPr id="90" name="Picture 16" descr="Dell Compellent SC8000"/>
              <p:cNvPicPr>
                <a:picLocks noChangeAspect="1" noChangeArrowheads="1"/>
              </p:cNvPicPr>
              <p:nvPr/>
            </p:nvPicPr>
            <p:blipFill>
              <a:blip r:embed="rId7" cstate="print">
                <a:clrChange>
                  <a:clrFrom>
                    <a:srgbClr val="F2F2F4"/>
                  </a:clrFrom>
                  <a:clrTo>
                    <a:srgbClr val="F2F2F4">
                      <a:alpha val="0"/>
                    </a:srgbClr>
                  </a:clrTo>
                </a:clrChange>
                <a:extLst>
                  <a:ext uri="{28A0092B-C50C-407E-A947-70E740481C1C}">
                    <a14:useLocalDpi xmlns:a14="http://schemas.microsoft.com/office/drawing/2010/main" val="0"/>
                  </a:ext>
                </a:extLst>
              </a:blip>
              <a:srcRect/>
              <a:stretch>
                <a:fillRect/>
              </a:stretch>
            </p:blipFill>
            <p:spPr bwMode="auto">
              <a:xfrm>
                <a:off x="6140207" y="2053509"/>
                <a:ext cx="280321" cy="280321"/>
              </a:xfrm>
              <a:prstGeom prst="rect">
                <a:avLst/>
              </a:prstGeom>
              <a:ln>
                <a:noFill/>
              </a:ln>
              <a:effectLst/>
              <a:extLst>
                <a:ext uri="{909E8E84-426E-40DD-AFC4-6F175D3DCCD1}">
                  <a14:hiddenFill xmlns:a14="http://schemas.microsoft.com/office/drawing/2010/main">
                    <a:solidFill>
                      <a:srgbClr val="FFFFFF"/>
                    </a:solidFill>
                  </a14:hiddenFill>
                </a:ext>
              </a:extLst>
            </p:spPr>
          </p:pic>
          <p:cxnSp>
            <p:nvCxnSpPr>
              <p:cNvPr id="91" name="Straight Connector 90"/>
              <p:cNvCxnSpPr/>
              <p:nvPr/>
            </p:nvCxnSpPr>
            <p:spPr>
              <a:xfrm flipV="1">
                <a:off x="6946258" y="2164783"/>
                <a:ext cx="304481" cy="118244"/>
              </a:xfrm>
              <a:prstGeom prst="line">
                <a:avLst/>
              </a:prstGeom>
              <a:noFill/>
              <a:ln w="9525" cap="flat" cmpd="sng" algn="ctr">
                <a:solidFill>
                  <a:srgbClr val="444444"/>
                </a:solidFill>
                <a:prstDash val="solid"/>
              </a:ln>
              <a:effectLst/>
            </p:spPr>
          </p:cxnSp>
          <p:cxnSp>
            <p:nvCxnSpPr>
              <p:cNvPr id="92" name="Straight Connector 91"/>
              <p:cNvCxnSpPr/>
              <p:nvPr/>
            </p:nvCxnSpPr>
            <p:spPr>
              <a:xfrm flipV="1">
                <a:off x="6946258" y="2351868"/>
                <a:ext cx="404131" cy="30450"/>
              </a:xfrm>
              <a:prstGeom prst="line">
                <a:avLst/>
              </a:prstGeom>
              <a:noFill/>
              <a:ln w="9525" cap="flat" cmpd="sng" algn="ctr">
                <a:solidFill>
                  <a:srgbClr val="444444"/>
                </a:solidFill>
                <a:prstDash val="solid"/>
              </a:ln>
              <a:effectLst/>
            </p:spPr>
          </p:cxnSp>
          <p:cxnSp>
            <p:nvCxnSpPr>
              <p:cNvPr id="93" name="Straight Connector 92"/>
              <p:cNvCxnSpPr/>
              <p:nvPr/>
            </p:nvCxnSpPr>
            <p:spPr>
              <a:xfrm>
                <a:off x="6943769" y="2498408"/>
                <a:ext cx="500456" cy="32742"/>
              </a:xfrm>
              <a:prstGeom prst="line">
                <a:avLst/>
              </a:prstGeom>
              <a:noFill/>
              <a:ln w="9525" cap="flat" cmpd="sng" algn="ctr">
                <a:solidFill>
                  <a:srgbClr val="444444"/>
                </a:solidFill>
                <a:prstDash val="solid"/>
              </a:ln>
              <a:effectLst/>
            </p:spPr>
          </p:cxnSp>
          <p:grpSp>
            <p:nvGrpSpPr>
              <p:cNvPr id="94" name="Group 93"/>
              <p:cNvGrpSpPr/>
              <p:nvPr/>
            </p:nvGrpSpPr>
            <p:grpSpPr>
              <a:xfrm>
                <a:off x="6595796" y="2193670"/>
                <a:ext cx="424160" cy="424159"/>
                <a:chOff x="6849138" y="2022809"/>
                <a:chExt cx="473890" cy="473889"/>
              </a:xfrm>
            </p:grpSpPr>
            <p:sp>
              <p:nvSpPr>
                <p:cNvPr id="95" name="Freeform 94"/>
                <p:cNvSpPr/>
                <p:nvPr/>
              </p:nvSpPr>
              <p:spPr>
                <a:xfrm>
                  <a:off x="6874784" y="2046258"/>
                  <a:ext cx="423204" cy="374639"/>
                </a:xfrm>
                <a:custGeom>
                  <a:avLst/>
                  <a:gdLst>
                    <a:gd name="connsiteX0" fmla="*/ 9237 w 1126837"/>
                    <a:gd name="connsiteY0" fmla="*/ 0 h 997527"/>
                    <a:gd name="connsiteX1" fmla="*/ 0 w 1126837"/>
                    <a:gd name="connsiteY1" fmla="*/ 969818 h 997527"/>
                    <a:gd name="connsiteX2" fmla="*/ 914400 w 1126837"/>
                    <a:gd name="connsiteY2" fmla="*/ 997527 h 997527"/>
                    <a:gd name="connsiteX3" fmla="*/ 1117600 w 1126837"/>
                    <a:gd name="connsiteY3" fmla="*/ 886691 h 997527"/>
                    <a:gd name="connsiteX4" fmla="*/ 1126837 w 1126837"/>
                    <a:gd name="connsiteY4" fmla="*/ 665018 h 997527"/>
                    <a:gd name="connsiteX5" fmla="*/ 1071418 w 1126837"/>
                    <a:gd name="connsiteY5" fmla="*/ 646545 h 997527"/>
                    <a:gd name="connsiteX6" fmla="*/ 1080655 w 1126837"/>
                    <a:gd name="connsiteY6" fmla="*/ 147781 h 997527"/>
                    <a:gd name="connsiteX7" fmla="*/ 877455 w 1126837"/>
                    <a:gd name="connsiteY7" fmla="*/ 9236 h 997527"/>
                    <a:gd name="connsiteX8" fmla="*/ 9237 w 1126837"/>
                    <a:gd name="connsiteY8" fmla="*/ 0 h 99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6837" h="997527">
                      <a:moveTo>
                        <a:pt x="9237" y="0"/>
                      </a:moveTo>
                      <a:lnTo>
                        <a:pt x="0" y="969818"/>
                      </a:lnTo>
                      <a:lnTo>
                        <a:pt x="914400" y="997527"/>
                      </a:lnTo>
                      <a:lnTo>
                        <a:pt x="1117600" y="886691"/>
                      </a:lnTo>
                      <a:lnTo>
                        <a:pt x="1126837" y="665018"/>
                      </a:lnTo>
                      <a:lnTo>
                        <a:pt x="1071418" y="646545"/>
                      </a:lnTo>
                      <a:lnTo>
                        <a:pt x="1080655" y="147781"/>
                      </a:lnTo>
                      <a:lnTo>
                        <a:pt x="877455" y="9236"/>
                      </a:lnTo>
                      <a:lnTo>
                        <a:pt x="9237" y="0"/>
                      </a:lnTo>
                      <a:close/>
                    </a:path>
                  </a:pathLst>
                </a:custGeom>
                <a:solidFill>
                  <a:srgbClr val="FFFFFF">
                    <a:lumMod val="75000"/>
                  </a:srgbClr>
                </a:solidFill>
                <a:ln>
                  <a:noFill/>
                </a:ln>
                <a:effectLst/>
              </p:spPr>
              <p:txBody>
                <a:bodyPr wrap="square" rtlCol="0" anchor="t">
                  <a:normAutofit/>
                </a:bodyPr>
                <a:lstStyle/>
                <a:p>
                  <a:pPr algn="ctr" defTabSz="685800" fontAlgn="auto">
                    <a:lnSpc>
                      <a:spcPct val="90000"/>
                    </a:lnSpc>
                    <a:spcBef>
                      <a:spcPts val="75"/>
                    </a:spcBef>
                    <a:spcAft>
                      <a:spcPts val="75"/>
                    </a:spcAft>
                    <a:defRPr/>
                  </a:pPr>
                  <a:endParaRPr lang="en-US" sz="1500" kern="0" dirty="0" err="1">
                    <a:solidFill>
                      <a:srgbClr val="444444"/>
                    </a:solidFill>
                    <a:latin typeface="Museo Sans For Dell" panose="02000000000000000000" pitchFamily="2" charset="0"/>
                    <a:ea typeface="方正准圆简体" panose="03000509000000000000" pitchFamily="65" charset="-122"/>
                  </a:endParaRPr>
                </a:p>
              </p:txBody>
            </p:sp>
            <p:pic>
              <p:nvPicPr>
                <p:cNvPr id="96" name="Picture 16" descr="Dell Compellent SC8000"/>
                <p:cNvPicPr>
                  <a:picLocks noChangeAspect="1" noChangeArrowheads="1"/>
                </p:cNvPicPr>
                <p:nvPr/>
              </p:nvPicPr>
              <p:blipFill>
                <a:blip r:embed="rId8"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849138" y="2022809"/>
                  <a:ext cx="473890" cy="473889"/>
                </a:xfrm>
                <a:prstGeom prst="rect">
                  <a:avLst/>
                </a:prstGeom>
                <a:ln>
                  <a:noFill/>
                </a:ln>
                <a:effectLst/>
                <a:extLst>
                  <a:ext uri="{909E8E84-426E-40DD-AFC4-6F175D3DCCD1}">
                    <a14:hiddenFill xmlns:a14="http://schemas.microsoft.com/office/drawing/2010/main">
                      <a:solidFill>
                        <a:srgbClr val="FFFFFF"/>
                      </a:solidFill>
                    </a14:hiddenFill>
                  </a:ext>
                </a:extLst>
              </p:spPr>
            </p:pic>
          </p:grpSp>
        </p:grpSp>
        <p:pic>
          <p:nvPicPr>
            <p:cNvPr id="82" name="Picture 81" descr="dell_poweredge.jpg"/>
            <p:cNvPicPr>
              <a:picLocks noChangeAspect="1"/>
            </p:cNvPicPr>
            <p:nvPr/>
          </p:nvPicPr>
          <p:blipFill>
            <a:blip r:embed="rId9" cstate="email">
              <a:clrChange>
                <a:clrFrom>
                  <a:srgbClr val="FDFEFF"/>
                </a:clrFrom>
                <a:clrTo>
                  <a:srgbClr val="FDFEFF">
                    <a:alpha val="0"/>
                  </a:srgbClr>
                </a:clrTo>
              </a:clrChange>
              <a:extLst>
                <a:ext uri="{28A0092B-C50C-407E-A947-70E740481C1C}">
                  <a14:useLocalDpi xmlns:a14="http://schemas.microsoft.com/office/drawing/2010/main"/>
                </a:ext>
              </a:extLst>
            </a:blip>
            <a:srcRect/>
            <a:stretch>
              <a:fillRect/>
            </a:stretch>
          </p:blipFill>
          <p:spPr>
            <a:xfrm>
              <a:off x="7655897" y="4802209"/>
              <a:ext cx="543174" cy="258286"/>
            </a:xfrm>
            <a:prstGeom prst="rect">
              <a:avLst/>
            </a:prstGeom>
          </p:spPr>
        </p:pic>
        <p:pic>
          <p:nvPicPr>
            <p:cNvPr id="83" name="Picture 82" descr="dell_poweredge.jpg"/>
            <p:cNvPicPr>
              <a:picLocks noChangeAspect="1"/>
            </p:cNvPicPr>
            <p:nvPr/>
          </p:nvPicPr>
          <p:blipFill>
            <a:blip r:embed="rId9" cstate="email">
              <a:clrChange>
                <a:clrFrom>
                  <a:srgbClr val="FDFEFF"/>
                </a:clrFrom>
                <a:clrTo>
                  <a:srgbClr val="FDFEFF">
                    <a:alpha val="0"/>
                  </a:srgbClr>
                </a:clrTo>
              </a:clrChange>
              <a:extLst>
                <a:ext uri="{28A0092B-C50C-407E-A947-70E740481C1C}">
                  <a14:useLocalDpi xmlns:a14="http://schemas.microsoft.com/office/drawing/2010/main"/>
                </a:ext>
              </a:extLst>
            </a:blip>
            <a:srcRect/>
            <a:stretch>
              <a:fillRect/>
            </a:stretch>
          </p:blipFill>
          <p:spPr>
            <a:xfrm>
              <a:off x="7870674" y="5072767"/>
              <a:ext cx="543174" cy="258286"/>
            </a:xfrm>
            <a:prstGeom prst="rect">
              <a:avLst/>
            </a:prstGeom>
          </p:spPr>
        </p:pic>
        <p:pic>
          <p:nvPicPr>
            <p:cNvPr id="84" name="Picture 83" descr="dell_poweredge.jpg"/>
            <p:cNvPicPr>
              <a:picLocks noChangeAspect="1"/>
            </p:cNvPicPr>
            <p:nvPr/>
          </p:nvPicPr>
          <p:blipFill>
            <a:blip r:embed="rId9" cstate="email">
              <a:clrChange>
                <a:clrFrom>
                  <a:srgbClr val="FDFEFF"/>
                </a:clrFrom>
                <a:clrTo>
                  <a:srgbClr val="FDFEFF">
                    <a:alpha val="0"/>
                  </a:srgbClr>
                </a:clrTo>
              </a:clrChange>
              <a:extLst>
                <a:ext uri="{28A0092B-C50C-407E-A947-70E740481C1C}">
                  <a14:useLocalDpi xmlns:a14="http://schemas.microsoft.com/office/drawing/2010/main"/>
                </a:ext>
              </a:extLst>
            </a:blip>
            <a:srcRect/>
            <a:stretch>
              <a:fillRect/>
            </a:stretch>
          </p:blipFill>
          <p:spPr>
            <a:xfrm>
              <a:off x="7909124" y="5345161"/>
              <a:ext cx="543174" cy="258286"/>
            </a:xfrm>
            <a:prstGeom prst="rect">
              <a:avLst/>
            </a:prstGeom>
          </p:spPr>
        </p:pic>
        <p:pic>
          <p:nvPicPr>
            <p:cNvPr id="85" name="Picture 8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54684" y="4656157"/>
              <a:ext cx="375153" cy="292103"/>
            </a:xfrm>
            <a:prstGeom prst="rect">
              <a:avLst/>
            </a:prstGeom>
          </p:spPr>
        </p:pic>
        <p:pic>
          <p:nvPicPr>
            <p:cNvPr id="86" name="Picture 8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71371" y="4955467"/>
              <a:ext cx="375153" cy="292103"/>
            </a:xfrm>
            <a:prstGeom prst="rect">
              <a:avLst/>
            </a:prstGeom>
          </p:spPr>
        </p:pic>
      </p:grpSp>
    </p:spTree>
    <p:extLst>
      <p:ext uri="{BB962C8B-B14F-4D97-AF65-F5344CB8AC3E}">
        <p14:creationId xmlns:p14="http://schemas.microsoft.com/office/powerpoint/2010/main" val="3112781291"/>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1886"/>
            <a:ext cx="8264200" cy="664797"/>
          </a:xfrm>
        </p:spPr>
        <p:txBody>
          <a:bodyPr/>
          <a:lstStyle/>
          <a:p>
            <a:r>
              <a:rPr lang="zh-CN" altLang="en-US" sz="2100" dirty="0" smtClean="0">
                <a:ea typeface="方正准圆简体" panose="03000509000000000000" pitchFamily="65" charset="-122"/>
              </a:rPr>
              <a:t>智</a:t>
            </a:r>
            <a:r>
              <a:rPr lang="zh-CN" altLang="en-US" sz="2100" dirty="0" smtClean="0">
                <a:ea typeface="方正准圆简体" panose="03000509000000000000" pitchFamily="65" charset="-122"/>
              </a:rPr>
              <a:t>能压缩成就</a:t>
            </a:r>
            <a:r>
              <a:rPr lang="zh-CN" altLang="en-US" sz="2100" dirty="0" smtClean="0">
                <a:ea typeface="方正准圆简体" panose="03000509000000000000" pitchFamily="65" charset="-122"/>
              </a:rPr>
              <a:t>高效的系统</a:t>
            </a:r>
            <a:r>
              <a:rPr lang="en-US" altLang="zh-CN" sz="2100" dirty="0" smtClean="0">
                <a:ea typeface="方正准圆简体" panose="03000509000000000000" pitchFamily="65" charset="-122"/>
              </a:rPr>
              <a:t>…</a:t>
            </a:r>
            <a:r>
              <a:rPr lang="zh-CN" altLang="en-US" sz="2100" dirty="0" smtClean="0">
                <a:ea typeface="方正准圆简体" panose="03000509000000000000" pitchFamily="65" charset="-122"/>
              </a:rPr>
              <a:t>更加高</a:t>
            </a:r>
            <a:r>
              <a:rPr lang="zh-CN" altLang="en-US" sz="2100" dirty="0" smtClean="0">
                <a:ea typeface="方正准圆简体" panose="03000509000000000000" pitchFamily="65" charset="-122"/>
              </a:rPr>
              <a:t>效</a:t>
            </a:r>
            <a:endParaRPr lang="en-US" sz="2100" dirty="0">
              <a:ea typeface="方正准圆简体" panose="03000509000000000000" pitchFamily="65" charset="-122"/>
            </a:endParaRPr>
          </a:p>
        </p:txBody>
      </p:sp>
      <p:grpSp>
        <p:nvGrpSpPr>
          <p:cNvPr id="40" name="Group 39"/>
          <p:cNvGrpSpPr/>
          <p:nvPr/>
        </p:nvGrpSpPr>
        <p:grpSpPr>
          <a:xfrm>
            <a:off x="256104" y="1125356"/>
            <a:ext cx="2715695" cy="3020336"/>
            <a:chOff x="935219" y="1650534"/>
            <a:chExt cx="3369104" cy="3793711"/>
          </a:xfrm>
        </p:grpSpPr>
        <p:sp>
          <p:nvSpPr>
            <p:cNvPr id="6" name="Rectangle 5"/>
            <p:cNvSpPr/>
            <p:nvPr/>
          </p:nvSpPr>
          <p:spPr>
            <a:xfrm>
              <a:off x="1042132" y="1650534"/>
              <a:ext cx="3262191" cy="3793711"/>
            </a:xfrm>
            <a:prstGeom prst="rect">
              <a:avLst/>
            </a:prstGeom>
            <a:solidFill>
              <a:srgbClr val="EFE9E5"/>
            </a:solidFill>
            <a:effectLst>
              <a:outerShdw blurRad="50800" dist="38100" dir="2700000" algn="tl" rotWithShape="0">
                <a:prstClr val="black">
                  <a:alpha val="40000"/>
                </a:prstClr>
              </a:outerShdw>
            </a:effectLst>
          </p:spPr>
          <p:txBody>
            <a:bodyPr wrap="square" rtlCol="0" anchor="t">
              <a:normAutofit/>
            </a:bodyPr>
            <a:lstStyle/>
            <a:p>
              <a:pPr algn="ctr">
                <a:lnSpc>
                  <a:spcPct val="90000"/>
                </a:lnSpc>
                <a:spcBef>
                  <a:spcPts val="75"/>
                </a:spcBef>
                <a:spcAft>
                  <a:spcPts val="75"/>
                </a:spcAft>
              </a:pPr>
              <a:endParaRPr lang="en-US" sz="825" b="1" dirty="0" err="1">
                <a:solidFill>
                  <a:srgbClr val="0085C3"/>
                </a:solidFill>
                <a:latin typeface="Museo Sans For Dell" panose="02000000000000000000" pitchFamily="2" charset="0"/>
                <a:ea typeface="方正准圆简体" panose="03000509000000000000" pitchFamily="65" charset="-122"/>
              </a:endParaRPr>
            </a:p>
          </p:txBody>
        </p:sp>
        <p:cxnSp>
          <p:nvCxnSpPr>
            <p:cNvPr id="7" name="Straight Connector 6"/>
            <p:cNvCxnSpPr/>
            <p:nvPr/>
          </p:nvCxnSpPr>
          <p:spPr>
            <a:xfrm>
              <a:off x="2599335" y="2057052"/>
              <a:ext cx="0" cy="2560320"/>
            </a:xfrm>
            <a:prstGeom prst="line">
              <a:avLst/>
            </a:prstGeom>
            <a:noFill/>
            <a:ln w="19050" cap="flat" cmpd="sng" algn="ctr">
              <a:solidFill>
                <a:srgbClr val="FFFFFF">
                  <a:lumMod val="75000"/>
                </a:srgbClr>
              </a:solidFill>
              <a:prstDash val="solid"/>
            </a:ln>
            <a:effectLst/>
          </p:spPr>
        </p:cxnSp>
        <p:sp>
          <p:nvSpPr>
            <p:cNvPr id="8" name="TextBox 7"/>
            <p:cNvSpPr txBox="1"/>
            <p:nvPr/>
          </p:nvSpPr>
          <p:spPr>
            <a:xfrm>
              <a:off x="1385281" y="4714616"/>
              <a:ext cx="2498759" cy="666215"/>
            </a:xfrm>
            <a:prstGeom prst="rect">
              <a:avLst/>
            </a:prstGeom>
            <a:noFill/>
          </p:spPr>
          <p:txBody>
            <a:bodyPr wrap="square" rtlCol="0">
              <a:spAutoFit/>
            </a:bodyPr>
            <a:lstStyle/>
            <a:p>
              <a:pPr algn="ctr">
                <a:lnSpc>
                  <a:spcPct val="90000"/>
                </a:lnSpc>
                <a:spcBef>
                  <a:spcPts val="450"/>
                </a:spcBef>
                <a:spcAft>
                  <a:spcPts val="0"/>
                </a:spcAft>
                <a:buClr>
                  <a:srgbClr val="0085C3"/>
                </a:buClr>
              </a:pPr>
              <a:r>
                <a:rPr lang="zh-CN" altLang="en-US" sz="1350" b="1" dirty="0" smtClean="0">
                  <a:solidFill>
                    <a:srgbClr val="0085C3"/>
                  </a:solidFill>
                  <a:latin typeface="Museo Sans For Dell" panose="02000000000000000000" pitchFamily="2" charset="0"/>
                  <a:ea typeface="方正准圆简体" panose="03000509000000000000" pitchFamily="65" charset="-122"/>
                </a:rPr>
                <a:t>最多可减少</a:t>
              </a:r>
              <a:r>
                <a:rPr lang="en-US" sz="1350" b="1" dirty="0" smtClean="0">
                  <a:solidFill>
                    <a:srgbClr val="0085C3"/>
                  </a:solidFill>
                  <a:latin typeface="Museo Sans For Dell" panose="02000000000000000000" pitchFamily="2" charset="0"/>
                  <a:ea typeface="方正准圆简体" panose="03000509000000000000" pitchFamily="65" charset="-122"/>
                </a:rPr>
                <a:t>77%</a:t>
              </a:r>
              <a:r>
                <a:rPr lang="en-US" sz="900" b="1" baseline="62000" dirty="0" smtClean="0">
                  <a:solidFill>
                    <a:srgbClr val="0085C3"/>
                  </a:solidFill>
                  <a:latin typeface="Museo Sans For Dell" panose="02000000000000000000" pitchFamily="2" charset="0"/>
                  <a:ea typeface="方正准圆简体" panose="03000509000000000000" pitchFamily="65" charset="-122"/>
                </a:rPr>
                <a:t>1</a:t>
              </a:r>
              <a:endParaRPr lang="en-US" sz="900" b="1" baseline="62000" dirty="0">
                <a:solidFill>
                  <a:srgbClr val="0085C3"/>
                </a:solidFill>
                <a:latin typeface="Museo Sans For Dell" panose="02000000000000000000" pitchFamily="2" charset="0"/>
                <a:ea typeface="方正准圆简体" panose="03000509000000000000" pitchFamily="65" charset="-122"/>
              </a:endParaRPr>
            </a:p>
            <a:p>
              <a:pPr algn="ctr">
                <a:lnSpc>
                  <a:spcPct val="90000"/>
                </a:lnSpc>
                <a:spcBef>
                  <a:spcPts val="450"/>
                </a:spcBef>
                <a:spcAft>
                  <a:spcPts val="0"/>
                </a:spcAft>
                <a:buClr>
                  <a:srgbClr val="0085C3"/>
                </a:buClr>
              </a:pPr>
              <a:r>
                <a:rPr lang="zh-CN" altLang="en-US" sz="1350" b="1" dirty="0" smtClean="0">
                  <a:solidFill>
                    <a:srgbClr val="0085C3"/>
                  </a:solidFill>
                  <a:latin typeface="Museo Sans For Dell" panose="02000000000000000000" pitchFamily="2" charset="0"/>
                  <a:ea typeface="方正准圆简体" panose="03000509000000000000" pitchFamily="65" charset="-122"/>
                </a:rPr>
                <a:t>的硬盘购买需求！</a:t>
              </a:r>
              <a:endParaRPr lang="en-US" sz="1350" b="1" dirty="0">
                <a:solidFill>
                  <a:srgbClr val="0085C3"/>
                </a:solidFill>
                <a:latin typeface="Museo Sans For Dell" panose="02000000000000000000" pitchFamily="2" charset="0"/>
                <a:ea typeface="方正准圆简体" panose="03000509000000000000" pitchFamily="65" charset="-122"/>
              </a:endParaRPr>
            </a:p>
          </p:txBody>
        </p:sp>
        <p:sp>
          <p:nvSpPr>
            <p:cNvPr id="9" name="TextBox 8"/>
            <p:cNvSpPr txBox="1"/>
            <p:nvPr/>
          </p:nvSpPr>
          <p:spPr>
            <a:xfrm>
              <a:off x="1042133" y="1653231"/>
              <a:ext cx="3262190" cy="311684"/>
            </a:xfrm>
            <a:prstGeom prst="rect">
              <a:avLst/>
            </a:prstGeom>
            <a:solidFill>
              <a:srgbClr val="000000">
                <a:lumMod val="50000"/>
                <a:lumOff val="50000"/>
              </a:srgbClr>
            </a:solidFill>
          </p:spPr>
          <p:txBody>
            <a:bodyPr wrap="square" lIns="0" rIns="0" rtlCol="0">
              <a:spAutoFit/>
            </a:bodyPr>
            <a:lstStyle>
              <a:defPPr>
                <a:defRPr lang="en-US"/>
              </a:defPPr>
              <a:lvl1pPr algn="ctr">
                <a:lnSpc>
                  <a:spcPct val="90000"/>
                </a:lnSpc>
                <a:spcBef>
                  <a:spcPts val="600"/>
                </a:spcBef>
                <a:spcAft>
                  <a:spcPts val="0"/>
                </a:spcAft>
                <a:buClr>
                  <a:schemeClr val="bg1"/>
                </a:buClr>
                <a:defRPr sz="1600" b="1">
                  <a:solidFill>
                    <a:schemeClr val="tx2"/>
                  </a:solidFill>
                  <a:latin typeface="+mn-lt"/>
                </a:defRPr>
              </a:lvl1pPr>
            </a:lstStyle>
            <a:p>
              <a:pPr fontAlgn="auto">
                <a:buClr>
                  <a:srgbClr val="0085C3"/>
                </a:buClr>
                <a:defRPr/>
              </a:pPr>
              <a:r>
                <a:rPr lang="zh-CN" altLang="en-US" sz="1125" kern="0" dirty="0" smtClean="0">
                  <a:solidFill>
                    <a:srgbClr val="FFFFFF"/>
                  </a:solidFill>
                  <a:latin typeface="Museo Sans For Dell" panose="02000000000000000000" pitchFamily="2" charset="0"/>
                  <a:ea typeface="方正准圆简体" panose="03000509000000000000" pitchFamily="65" charset="-122"/>
                </a:rPr>
                <a:t>充分优</a:t>
              </a:r>
              <a:r>
                <a:rPr lang="zh-CN" altLang="en-US" sz="1125" kern="0" smtClean="0">
                  <a:solidFill>
                    <a:srgbClr val="FFFFFF"/>
                  </a:solidFill>
                  <a:latin typeface="Museo Sans For Dell" panose="02000000000000000000" pitchFamily="2" charset="0"/>
                  <a:ea typeface="方正准圆简体" panose="03000509000000000000" pitchFamily="65" charset="-122"/>
                </a:rPr>
                <a:t>化的数据存放</a:t>
              </a:r>
              <a:endParaRPr lang="en-US" sz="1125" kern="0" dirty="0">
                <a:solidFill>
                  <a:srgbClr val="FFFFFF"/>
                </a:solidFill>
                <a:latin typeface="Museo Sans For Dell" panose="02000000000000000000" pitchFamily="2" charset="0"/>
                <a:ea typeface="方正准圆简体" panose="03000509000000000000" pitchFamily="65" charset="-122"/>
              </a:endParaRPr>
            </a:p>
          </p:txBody>
        </p:sp>
        <p:sp>
          <p:nvSpPr>
            <p:cNvPr id="10" name="TextBox 9"/>
            <p:cNvSpPr txBox="1"/>
            <p:nvPr/>
          </p:nvSpPr>
          <p:spPr>
            <a:xfrm>
              <a:off x="1299198" y="2145858"/>
              <a:ext cx="1307225" cy="272542"/>
            </a:xfrm>
            <a:prstGeom prst="rect">
              <a:avLst/>
            </a:prstGeom>
            <a:noFill/>
          </p:spPr>
          <p:txBody>
            <a:bodyPr wrap="square" lIns="0" rIns="0" rtlCol="0">
              <a:spAutoFit/>
            </a:bodyPr>
            <a:lstStyle/>
            <a:p>
              <a:pPr algn="ctr">
                <a:lnSpc>
                  <a:spcPct val="90000"/>
                </a:lnSpc>
                <a:spcBef>
                  <a:spcPts val="450"/>
                </a:spcBef>
                <a:spcAft>
                  <a:spcPts val="0"/>
                </a:spcAft>
                <a:buClr>
                  <a:srgbClr val="0085C3"/>
                </a:buClr>
              </a:pPr>
              <a:r>
                <a:rPr lang="zh-CN" altLang="en-US" sz="900" b="1" u="sng" dirty="0" smtClean="0">
                  <a:solidFill>
                    <a:srgbClr val="444444"/>
                  </a:solidFill>
                  <a:latin typeface="Museo Sans For Dell" panose="02000000000000000000" pitchFamily="2" charset="0"/>
                  <a:ea typeface="方正准圆简体" panose="03000509000000000000" pitchFamily="65" charset="-122"/>
                </a:rPr>
                <a:t>首先</a:t>
              </a:r>
              <a:r>
                <a:rPr lang="zh-CN" altLang="en-US" sz="900" b="1" dirty="0" smtClean="0">
                  <a:solidFill>
                    <a:srgbClr val="444444"/>
                  </a:solidFill>
                  <a:latin typeface="Museo Sans For Dell" panose="02000000000000000000" pitchFamily="2" charset="0"/>
                  <a:ea typeface="方正准圆简体" panose="03000509000000000000" pitchFamily="65" charset="-122"/>
                </a:rPr>
                <a:t>运行数据压缩</a:t>
              </a:r>
              <a:endParaRPr lang="en-US" sz="900" b="1" u="sng" dirty="0">
                <a:solidFill>
                  <a:srgbClr val="444444"/>
                </a:solidFill>
                <a:latin typeface="Museo Sans For Dell" panose="02000000000000000000" pitchFamily="2" charset="0"/>
                <a:ea typeface="方正准圆简体" panose="03000509000000000000" pitchFamily="65" charset="-122"/>
              </a:endParaRPr>
            </a:p>
          </p:txBody>
        </p:sp>
        <p:sp>
          <p:nvSpPr>
            <p:cNvPr id="11" name="TextBox 10"/>
            <p:cNvSpPr txBox="1"/>
            <p:nvPr/>
          </p:nvSpPr>
          <p:spPr>
            <a:xfrm>
              <a:off x="2689666" y="2076610"/>
              <a:ext cx="1067240" cy="259495"/>
            </a:xfrm>
            <a:prstGeom prst="rect">
              <a:avLst/>
            </a:prstGeom>
            <a:noFill/>
          </p:spPr>
          <p:txBody>
            <a:bodyPr wrap="square" lIns="0" rIns="0" rtlCol="0">
              <a:spAutoFit/>
            </a:bodyPr>
            <a:lstStyle/>
            <a:p>
              <a:pPr algn="ctr">
                <a:lnSpc>
                  <a:spcPct val="90000"/>
                </a:lnSpc>
                <a:spcBef>
                  <a:spcPts val="450"/>
                </a:spcBef>
                <a:spcAft>
                  <a:spcPts val="0"/>
                </a:spcAft>
                <a:buClr>
                  <a:srgbClr val="0085C3"/>
                </a:buClr>
              </a:pPr>
              <a:r>
                <a:rPr lang="zh-CN" altLang="en-US" sz="825" b="1" dirty="0" smtClean="0">
                  <a:solidFill>
                    <a:srgbClr val="444444"/>
                  </a:solidFill>
                  <a:latin typeface="Museo Sans For Dell" panose="02000000000000000000" pitchFamily="2" charset="0"/>
                  <a:ea typeface="方正准圆简体" panose="03000509000000000000" pitchFamily="65" charset="-122"/>
                </a:rPr>
                <a:t>不影响性能</a:t>
              </a:r>
              <a:endParaRPr lang="en-US" sz="825" b="1" dirty="0">
                <a:solidFill>
                  <a:srgbClr val="444444"/>
                </a:solidFill>
                <a:latin typeface="Museo Sans For Dell" panose="02000000000000000000" pitchFamily="2" charset="0"/>
                <a:ea typeface="方正准圆简体" panose="03000509000000000000" pitchFamily="65" charset="-122"/>
              </a:endParaRPr>
            </a:p>
          </p:txBody>
        </p:sp>
        <p:grpSp>
          <p:nvGrpSpPr>
            <p:cNvPr id="12" name="Group 11"/>
            <p:cNvGrpSpPr/>
            <p:nvPr/>
          </p:nvGrpSpPr>
          <p:grpSpPr>
            <a:xfrm>
              <a:off x="935219" y="2642433"/>
              <a:ext cx="3273752" cy="1888438"/>
              <a:chOff x="432462" y="2181842"/>
              <a:chExt cx="3273752" cy="1888438"/>
            </a:xfrm>
          </p:grpSpPr>
          <p:sp>
            <p:nvSpPr>
              <p:cNvPr id="13" name="Curved Right Arrow 12"/>
              <p:cNvSpPr/>
              <p:nvPr/>
            </p:nvSpPr>
            <p:spPr>
              <a:xfrm>
                <a:off x="764797" y="2354499"/>
                <a:ext cx="240205" cy="975480"/>
              </a:xfrm>
              <a:prstGeom prst="curvedRightArrow">
                <a:avLst>
                  <a:gd name="adj1" fmla="val 89953"/>
                  <a:gd name="adj2" fmla="val 158339"/>
                  <a:gd name="adj3" fmla="val 25000"/>
                </a:avLst>
              </a:prstGeom>
              <a:solidFill>
                <a:srgbClr val="444444"/>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14" name="TextBox 13"/>
              <p:cNvSpPr txBox="1"/>
              <p:nvPr/>
            </p:nvSpPr>
            <p:spPr>
              <a:xfrm>
                <a:off x="432462" y="2662736"/>
                <a:ext cx="668201" cy="298636"/>
              </a:xfrm>
              <a:prstGeom prst="rect">
                <a:avLst/>
              </a:prstGeom>
              <a:solidFill>
                <a:srgbClr val="EAEAEA"/>
              </a:solidFill>
            </p:spPr>
            <p:txBody>
              <a:bodyPr wrap="none" lIns="0" rIns="0" rtlCol="0">
                <a:spAutoFit/>
              </a:bodyPr>
              <a:lstStyle/>
              <a:p>
                <a:pPr fontAlgn="auto">
                  <a:lnSpc>
                    <a:spcPct val="90000"/>
                  </a:lnSpc>
                  <a:spcBef>
                    <a:spcPts val="450"/>
                  </a:spcBef>
                  <a:spcAft>
                    <a:spcPts val="0"/>
                  </a:spcAft>
                  <a:buClr>
                    <a:srgbClr val="0085C3"/>
                  </a:buClr>
                  <a:defRPr/>
                </a:pPr>
                <a:r>
                  <a:rPr lang="zh-CN" altLang="en-US" sz="1050" b="1" kern="0" dirty="0" smtClean="0">
                    <a:solidFill>
                      <a:srgbClr val="444444"/>
                    </a:solidFill>
                    <a:latin typeface="Museo Sans For Dell" panose="02000000000000000000" pitchFamily="2" charset="0"/>
                    <a:ea typeface="方正准圆简体" panose="03000509000000000000" pitchFamily="65" charset="-122"/>
                  </a:rPr>
                  <a:t>数据压缩</a:t>
                </a:r>
                <a:endParaRPr lang="en-US" sz="1050" b="1" kern="0" dirty="0">
                  <a:solidFill>
                    <a:srgbClr val="444444"/>
                  </a:solidFill>
                  <a:latin typeface="Museo Sans For Dell" panose="02000000000000000000" pitchFamily="2" charset="0"/>
                  <a:ea typeface="方正准圆简体" panose="03000509000000000000" pitchFamily="65" charset="-122"/>
                </a:endParaRPr>
              </a:p>
            </p:txBody>
          </p:sp>
          <p:grpSp>
            <p:nvGrpSpPr>
              <p:cNvPr id="15" name="Group 14"/>
              <p:cNvGrpSpPr/>
              <p:nvPr/>
            </p:nvGrpSpPr>
            <p:grpSpPr>
              <a:xfrm>
                <a:off x="1077444" y="2774499"/>
                <a:ext cx="2628770" cy="1295781"/>
                <a:chOff x="1077444" y="3271449"/>
                <a:chExt cx="2628770" cy="1295781"/>
              </a:xfrm>
            </p:grpSpPr>
            <p:sp>
              <p:nvSpPr>
                <p:cNvPr id="25" name="Can 24"/>
                <p:cNvSpPr/>
                <p:nvPr/>
              </p:nvSpPr>
              <p:spPr>
                <a:xfrm>
                  <a:off x="1077444" y="3271449"/>
                  <a:ext cx="872319" cy="1295781"/>
                </a:xfrm>
                <a:prstGeom prst="can">
                  <a:avLst/>
                </a:prstGeom>
                <a:solidFill>
                  <a:srgbClr val="DC5034"/>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6" name="TextBox 25"/>
                <p:cNvSpPr txBox="1"/>
                <p:nvPr/>
              </p:nvSpPr>
              <p:spPr>
                <a:xfrm>
                  <a:off x="1184827" y="3743299"/>
                  <a:ext cx="730248" cy="298636"/>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zh-CN" altLang="en-US" sz="1050" b="1" kern="0" dirty="0" smtClean="0">
                      <a:solidFill>
                        <a:srgbClr val="FFFFFF"/>
                      </a:solidFill>
                      <a:latin typeface="Museo Sans For Dell" panose="02000000000000000000" pitchFamily="2" charset="0"/>
                      <a:ea typeface="方正准圆简体" panose="03000509000000000000" pitchFamily="65" charset="-122"/>
                    </a:rPr>
                    <a:t>第三级</a:t>
                  </a:r>
                  <a:endParaRPr lang="en-US" sz="1050" b="1" kern="0" dirty="0">
                    <a:solidFill>
                      <a:srgbClr val="FFFFFF"/>
                    </a:solidFill>
                    <a:latin typeface="Museo Sans For Dell" panose="02000000000000000000" pitchFamily="2" charset="0"/>
                    <a:ea typeface="方正准圆简体" panose="03000509000000000000" pitchFamily="65" charset="-122"/>
                  </a:endParaRPr>
                </a:p>
              </p:txBody>
            </p:sp>
            <p:pic>
              <p:nvPicPr>
                <p:cNvPr id="27" name="Picture 2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gray">
                <a:xfrm flipH="1">
                  <a:off x="3117601" y="3409575"/>
                  <a:ext cx="588613" cy="588616"/>
                </a:xfrm>
                <a:prstGeom prst="rect">
                  <a:avLst/>
                </a:prstGeom>
              </p:spPr>
            </p:pic>
            <p:grpSp>
              <p:nvGrpSpPr>
                <p:cNvPr id="28" name="Group 27"/>
                <p:cNvGrpSpPr/>
                <p:nvPr/>
              </p:nvGrpSpPr>
              <p:grpSpPr>
                <a:xfrm>
                  <a:off x="2252480" y="3271451"/>
                  <a:ext cx="872319" cy="1295779"/>
                  <a:chOff x="5060908" y="4082343"/>
                  <a:chExt cx="929198" cy="1380257"/>
                </a:xfrm>
              </p:grpSpPr>
              <p:sp>
                <p:nvSpPr>
                  <p:cNvPr id="31" name="Can 30"/>
                  <p:cNvSpPr/>
                  <p:nvPr/>
                </p:nvSpPr>
                <p:spPr>
                  <a:xfrm>
                    <a:off x="5060908" y="4363156"/>
                    <a:ext cx="929198" cy="1099444"/>
                  </a:xfrm>
                  <a:prstGeom prst="can">
                    <a:avLst/>
                  </a:prstGeom>
                  <a:solidFill>
                    <a:srgbClr val="DC5034"/>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2" name="Can 31"/>
                  <p:cNvSpPr/>
                  <p:nvPr/>
                </p:nvSpPr>
                <p:spPr>
                  <a:xfrm>
                    <a:off x="5060908" y="4082343"/>
                    <a:ext cx="929198" cy="827912"/>
                  </a:xfrm>
                  <a:prstGeom prst="can">
                    <a:avLst/>
                  </a:prstGeom>
                  <a:pattFill prst="pct90">
                    <a:fgClr>
                      <a:srgbClr val="FFFFFF"/>
                    </a:fgClr>
                    <a:bgClr>
                      <a:srgbClr val="DC5034"/>
                    </a:bgClr>
                  </a:pattFill>
                  <a:ln>
                    <a:solidFill>
                      <a:srgbClr val="000000">
                        <a:lumMod val="65000"/>
                        <a:lumOff val="35000"/>
                      </a:srgbClr>
                    </a:solidFill>
                    <a:prstDash val="dash"/>
                  </a:ln>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sp>
              <p:nvSpPr>
                <p:cNvPr id="29" name="TextBox 28"/>
                <p:cNvSpPr txBox="1"/>
                <p:nvPr/>
              </p:nvSpPr>
              <p:spPr>
                <a:xfrm>
                  <a:off x="2241738" y="3553049"/>
                  <a:ext cx="1012411" cy="429109"/>
                </a:xfrm>
                <a:prstGeom prst="rect">
                  <a:avLst/>
                </a:prstGeom>
                <a:noFill/>
              </p:spPr>
              <p:txBody>
                <a:bodyPr wrap="square" rtlCol="0">
                  <a:spAutoFit/>
                </a:bodyPr>
                <a:lstStyle/>
                <a:p>
                  <a:pPr algn="ctr" fontAlgn="auto">
                    <a:lnSpc>
                      <a:spcPct val="90000"/>
                    </a:lnSpc>
                    <a:spcBef>
                      <a:spcPts val="450"/>
                    </a:spcBef>
                    <a:spcAft>
                      <a:spcPts val="0"/>
                    </a:spcAft>
                    <a:buClr>
                      <a:srgbClr val="0085C3"/>
                    </a:buClr>
                    <a:defRPr/>
                  </a:pPr>
                  <a:r>
                    <a:rPr lang="en-US" sz="900" b="1" kern="0" dirty="0" smtClean="0">
                      <a:solidFill>
                        <a:srgbClr val="444444"/>
                      </a:solidFill>
                      <a:latin typeface="Museo Sans For Dell" panose="02000000000000000000" pitchFamily="2" charset="0"/>
                      <a:ea typeface="方正准圆简体" panose="03000509000000000000" pitchFamily="65" charset="-122"/>
                    </a:rPr>
                    <a:t>$$</a:t>
                  </a:r>
                  <a:br>
                    <a:rPr lang="en-US" sz="900" b="1" kern="0" dirty="0" smtClean="0">
                      <a:solidFill>
                        <a:srgbClr val="444444"/>
                      </a:solidFill>
                      <a:latin typeface="Museo Sans For Dell" panose="02000000000000000000" pitchFamily="2" charset="0"/>
                      <a:ea typeface="方正准圆简体" panose="03000509000000000000" pitchFamily="65" charset="-122"/>
                    </a:rPr>
                  </a:br>
                  <a:r>
                    <a:rPr lang="zh-CN" altLang="en-US" sz="900" b="1" kern="0" dirty="0" smtClean="0">
                      <a:solidFill>
                        <a:srgbClr val="444444"/>
                      </a:solidFill>
                      <a:latin typeface="Museo Sans For Dell" panose="02000000000000000000" pitchFamily="2" charset="0"/>
                      <a:ea typeface="方正准圆简体" panose="03000509000000000000" pitchFamily="65" charset="-122"/>
                    </a:rPr>
                    <a:t>省钱</a:t>
                  </a:r>
                  <a:endParaRPr lang="en-US" sz="900" b="1" kern="0" dirty="0">
                    <a:solidFill>
                      <a:srgbClr val="444444"/>
                    </a:solidFill>
                    <a:latin typeface="Museo Sans For Dell" panose="02000000000000000000" pitchFamily="2" charset="0"/>
                    <a:ea typeface="方正准圆简体" panose="03000509000000000000" pitchFamily="65" charset="-122"/>
                  </a:endParaRPr>
                </a:p>
              </p:txBody>
            </p:sp>
            <p:sp>
              <p:nvSpPr>
                <p:cNvPr id="30" name="TextBox 29"/>
                <p:cNvSpPr txBox="1"/>
                <p:nvPr/>
              </p:nvSpPr>
              <p:spPr>
                <a:xfrm>
                  <a:off x="2338223" y="4141172"/>
                  <a:ext cx="730248" cy="298636"/>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zh-CN" altLang="en-US" sz="1050" b="1" kern="0" dirty="0" smtClean="0">
                      <a:solidFill>
                        <a:srgbClr val="FFFFFF"/>
                      </a:solidFill>
                      <a:latin typeface="Museo Sans For Dell" panose="02000000000000000000" pitchFamily="2" charset="0"/>
                      <a:ea typeface="方正准圆简体" panose="03000509000000000000" pitchFamily="65" charset="-122"/>
                    </a:rPr>
                    <a:t>第三级</a:t>
                  </a:r>
                  <a:endParaRPr lang="en-US" sz="1050" b="1" kern="0" dirty="0">
                    <a:solidFill>
                      <a:srgbClr val="FFFFFF"/>
                    </a:solidFill>
                    <a:latin typeface="Museo Sans For Dell" panose="02000000000000000000" pitchFamily="2" charset="0"/>
                    <a:ea typeface="方正准圆简体" panose="03000509000000000000" pitchFamily="65" charset="-122"/>
                  </a:endParaRPr>
                </a:p>
              </p:txBody>
            </p:sp>
          </p:grpSp>
          <p:grpSp>
            <p:nvGrpSpPr>
              <p:cNvPr id="16" name="Group 15"/>
              <p:cNvGrpSpPr/>
              <p:nvPr/>
            </p:nvGrpSpPr>
            <p:grpSpPr>
              <a:xfrm>
                <a:off x="1077444" y="2181842"/>
                <a:ext cx="2047355" cy="579345"/>
                <a:chOff x="1077444" y="2725009"/>
                <a:chExt cx="2047355" cy="579345"/>
              </a:xfrm>
            </p:grpSpPr>
            <p:sp>
              <p:nvSpPr>
                <p:cNvPr id="17" name="Can 16"/>
                <p:cNvSpPr/>
                <p:nvPr/>
              </p:nvSpPr>
              <p:spPr>
                <a:xfrm>
                  <a:off x="1077444" y="2972647"/>
                  <a:ext cx="872319" cy="292608"/>
                </a:xfrm>
                <a:prstGeom prst="can">
                  <a:avLst/>
                </a:prstGeom>
                <a:solidFill>
                  <a:srgbClr val="7AB800"/>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a:solidFill>
                      <a:srgbClr val="FFFFFF"/>
                    </a:solidFill>
                    <a:latin typeface="Museo Sans For Dell" panose="02000000000000000000" pitchFamily="2" charset="0"/>
                    <a:ea typeface="方正准圆简体" panose="03000509000000000000" pitchFamily="65" charset="-122"/>
                  </a:endParaRPr>
                </a:p>
              </p:txBody>
            </p:sp>
            <p:sp>
              <p:nvSpPr>
                <p:cNvPr id="18" name="Can 17"/>
                <p:cNvSpPr/>
                <p:nvPr/>
              </p:nvSpPr>
              <p:spPr>
                <a:xfrm>
                  <a:off x="1077444" y="2725009"/>
                  <a:ext cx="872319" cy="292608"/>
                </a:xfrm>
                <a:prstGeom prst="can">
                  <a:avLst/>
                </a:prstGeom>
                <a:solidFill>
                  <a:srgbClr val="0085C3"/>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a:solidFill>
                      <a:srgbClr val="FFFFFF"/>
                    </a:solidFill>
                    <a:latin typeface="Museo Sans For Dell" panose="02000000000000000000" pitchFamily="2" charset="0"/>
                    <a:ea typeface="方正准圆简体" panose="03000509000000000000" pitchFamily="65" charset="-122"/>
                  </a:endParaRPr>
                </a:p>
              </p:txBody>
            </p:sp>
            <p:sp>
              <p:nvSpPr>
                <p:cNvPr id="19" name="TextBox 18"/>
                <p:cNvSpPr txBox="1"/>
                <p:nvPr/>
              </p:nvSpPr>
              <p:spPr>
                <a:xfrm>
                  <a:off x="1190437" y="2763856"/>
                  <a:ext cx="730248" cy="298636"/>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zh-CN" altLang="en-US" sz="1050" b="1" kern="0" dirty="0" smtClean="0">
                      <a:solidFill>
                        <a:srgbClr val="FFFFFF"/>
                      </a:solidFill>
                      <a:latin typeface="Museo Sans For Dell" panose="02000000000000000000" pitchFamily="2" charset="0"/>
                      <a:ea typeface="方正准圆简体" panose="03000509000000000000" pitchFamily="65" charset="-122"/>
                    </a:rPr>
                    <a:t>第一级</a:t>
                  </a:r>
                  <a:endParaRPr lang="en-US" sz="1050" b="1" kern="0" dirty="0">
                    <a:solidFill>
                      <a:srgbClr val="FFFFFF"/>
                    </a:solidFill>
                    <a:latin typeface="Museo Sans For Dell" panose="02000000000000000000" pitchFamily="2" charset="0"/>
                    <a:ea typeface="方正准圆简体" panose="03000509000000000000" pitchFamily="65" charset="-122"/>
                  </a:endParaRPr>
                </a:p>
              </p:txBody>
            </p:sp>
            <p:sp>
              <p:nvSpPr>
                <p:cNvPr id="20" name="TextBox 19"/>
                <p:cNvSpPr txBox="1"/>
                <p:nvPr/>
              </p:nvSpPr>
              <p:spPr>
                <a:xfrm>
                  <a:off x="1179925" y="3005718"/>
                  <a:ext cx="730248" cy="298636"/>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zh-CN" altLang="en-US" sz="1050" b="1" kern="0" dirty="0" smtClean="0">
                      <a:solidFill>
                        <a:srgbClr val="FFFFFF"/>
                      </a:solidFill>
                      <a:latin typeface="Museo Sans For Dell" panose="02000000000000000000" pitchFamily="2" charset="0"/>
                      <a:ea typeface="方正准圆简体" panose="03000509000000000000" pitchFamily="65" charset="-122"/>
                    </a:rPr>
                    <a:t>第二级</a:t>
                  </a:r>
                  <a:endParaRPr lang="en-US" sz="1050" b="1" kern="0" dirty="0">
                    <a:solidFill>
                      <a:srgbClr val="FFFFFF"/>
                    </a:solidFill>
                    <a:latin typeface="Museo Sans For Dell" panose="02000000000000000000" pitchFamily="2" charset="0"/>
                    <a:ea typeface="方正准圆简体" panose="03000509000000000000" pitchFamily="65" charset="-122"/>
                  </a:endParaRPr>
                </a:p>
              </p:txBody>
            </p:sp>
            <p:sp>
              <p:nvSpPr>
                <p:cNvPr id="21" name="Can 20"/>
                <p:cNvSpPr/>
                <p:nvPr/>
              </p:nvSpPr>
              <p:spPr>
                <a:xfrm>
                  <a:off x="2252480" y="2972647"/>
                  <a:ext cx="872319" cy="292608"/>
                </a:xfrm>
                <a:prstGeom prst="can">
                  <a:avLst/>
                </a:prstGeom>
                <a:solidFill>
                  <a:srgbClr val="7AB800"/>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a:solidFill>
                      <a:srgbClr val="FFFFFF"/>
                    </a:solidFill>
                    <a:latin typeface="Museo Sans For Dell" panose="02000000000000000000" pitchFamily="2" charset="0"/>
                    <a:ea typeface="方正准圆简体" panose="03000509000000000000" pitchFamily="65" charset="-122"/>
                  </a:endParaRPr>
                </a:p>
              </p:txBody>
            </p:sp>
            <p:sp>
              <p:nvSpPr>
                <p:cNvPr id="22" name="Can 21"/>
                <p:cNvSpPr/>
                <p:nvPr/>
              </p:nvSpPr>
              <p:spPr>
                <a:xfrm>
                  <a:off x="2252480" y="2725009"/>
                  <a:ext cx="872319" cy="292608"/>
                </a:xfrm>
                <a:prstGeom prst="can">
                  <a:avLst/>
                </a:prstGeom>
                <a:solidFill>
                  <a:srgbClr val="0085C3"/>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a:solidFill>
                      <a:srgbClr val="FFFFFF"/>
                    </a:solidFill>
                    <a:latin typeface="Museo Sans For Dell" panose="02000000000000000000" pitchFamily="2" charset="0"/>
                    <a:ea typeface="方正准圆简体" panose="03000509000000000000" pitchFamily="65" charset="-122"/>
                  </a:endParaRPr>
                </a:p>
              </p:txBody>
            </p:sp>
            <p:sp>
              <p:nvSpPr>
                <p:cNvPr id="23" name="TextBox 22"/>
                <p:cNvSpPr txBox="1"/>
                <p:nvPr/>
              </p:nvSpPr>
              <p:spPr>
                <a:xfrm>
                  <a:off x="2365474" y="2763856"/>
                  <a:ext cx="730248" cy="298636"/>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zh-CN" altLang="en-US" sz="1050" b="1" kern="0" dirty="0" smtClean="0">
                      <a:solidFill>
                        <a:srgbClr val="FFFFFF"/>
                      </a:solidFill>
                      <a:latin typeface="Museo Sans For Dell" panose="02000000000000000000" pitchFamily="2" charset="0"/>
                      <a:ea typeface="方正准圆简体" panose="03000509000000000000" pitchFamily="65" charset="-122"/>
                    </a:rPr>
                    <a:t>第一级</a:t>
                  </a:r>
                  <a:endParaRPr lang="en-US" sz="1050" b="1" kern="0" dirty="0">
                    <a:solidFill>
                      <a:srgbClr val="FFFFFF"/>
                    </a:solidFill>
                    <a:latin typeface="Museo Sans For Dell" panose="02000000000000000000" pitchFamily="2" charset="0"/>
                    <a:ea typeface="方正准圆简体" panose="03000509000000000000" pitchFamily="65" charset="-122"/>
                  </a:endParaRPr>
                </a:p>
              </p:txBody>
            </p:sp>
            <p:sp>
              <p:nvSpPr>
                <p:cNvPr id="24" name="TextBox 23"/>
                <p:cNvSpPr txBox="1"/>
                <p:nvPr/>
              </p:nvSpPr>
              <p:spPr>
                <a:xfrm>
                  <a:off x="2354962" y="3005717"/>
                  <a:ext cx="730248" cy="298636"/>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zh-CN" altLang="en-US" sz="1050" b="1" kern="0" dirty="0" smtClean="0">
                      <a:solidFill>
                        <a:srgbClr val="FFFFFF"/>
                      </a:solidFill>
                      <a:latin typeface="Museo Sans For Dell" panose="02000000000000000000" pitchFamily="2" charset="0"/>
                      <a:ea typeface="方正准圆简体" panose="03000509000000000000" pitchFamily="65" charset="-122"/>
                    </a:rPr>
                    <a:t>第二级</a:t>
                  </a:r>
                  <a:endParaRPr lang="en-US" sz="1050" b="1" kern="0" dirty="0">
                    <a:solidFill>
                      <a:srgbClr val="FFFFFF"/>
                    </a:solidFill>
                    <a:latin typeface="Museo Sans For Dell" panose="02000000000000000000" pitchFamily="2" charset="0"/>
                    <a:ea typeface="方正准圆简体" panose="03000509000000000000" pitchFamily="65" charset="-122"/>
                  </a:endParaRPr>
                </a:p>
              </p:txBody>
            </p:sp>
          </p:grpSp>
        </p:grpSp>
      </p:grpSp>
      <p:sp>
        <p:nvSpPr>
          <p:cNvPr id="43" name="TextBox 42"/>
          <p:cNvSpPr txBox="1"/>
          <p:nvPr/>
        </p:nvSpPr>
        <p:spPr>
          <a:xfrm>
            <a:off x="3038898" y="1024637"/>
            <a:ext cx="3063961" cy="3107004"/>
          </a:xfrm>
          <a:prstGeom prst="rect">
            <a:avLst/>
          </a:prstGeom>
          <a:noFill/>
        </p:spPr>
        <p:txBody>
          <a:bodyPr wrap="square" rtlCol="0">
            <a:spAutoFit/>
          </a:bodyPr>
          <a:lstStyle/>
          <a:p>
            <a:pPr fontAlgn="auto">
              <a:lnSpc>
                <a:spcPct val="90000"/>
              </a:lnSpc>
              <a:spcBef>
                <a:spcPts val="450"/>
              </a:spcBef>
              <a:spcAft>
                <a:spcPts val="0"/>
              </a:spcAft>
              <a:buClr>
                <a:srgbClr val="0085C3"/>
              </a:buClr>
              <a:defRPr/>
            </a:pPr>
            <a:r>
              <a:rPr lang="zh-CN" altLang="en-US" sz="1400" b="1" kern="0" dirty="0" smtClean="0">
                <a:solidFill>
                  <a:srgbClr val="444444"/>
                </a:solidFill>
                <a:latin typeface="Museo Sans For Dell" panose="02000000000000000000" pitchFamily="2" charset="0"/>
                <a:ea typeface="方正准圆简体" panose="03000509000000000000" pitchFamily="65" charset="-122"/>
              </a:rPr>
              <a:t>全新的块级压缩功能</a:t>
            </a:r>
            <a:endParaRPr lang="en-US" sz="1400" b="1" kern="0" dirty="0">
              <a:solidFill>
                <a:srgbClr val="444444"/>
              </a:solidFill>
              <a:latin typeface="Museo Sans For Dell" panose="02000000000000000000" pitchFamily="2" charset="0"/>
              <a:ea typeface="方正准圆简体" panose="03000509000000000000" pitchFamily="65" charset="-122"/>
            </a:endParaRPr>
          </a:p>
          <a:p>
            <a:pPr marL="170260" indent="-170260" fontAlgn="auto">
              <a:lnSpc>
                <a:spcPct val="90000"/>
              </a:lnSpc>
              <a:spcBef>
                <a:spcPts val="450"/>
              </a:spcBef>
              <a:spcAft>
                <a:spcPts val="0"/>
              </a:spcAft>
              <a:buClr>
                <a:srgbClr val="0085C3"/>
              </a:buClr>
              <a:buFont typeface="Arial" panose="020B0604020202020204" pitchFamily="34" charset="0"/>
              <a:buChar char="•"/>
              <a:defRPr/>
            </a:pPr>
            <a:r>
              <a:rPr lang="zh-CN" altLang="en-US" sz="1200" kern="0" dirty="0" smtClean="0">
                <a:solidFill>
                  <a:srgbClr val="444444"/>
                </a:solidFill>
                <a:latin typeface="Museo Sans For Dell" panose="02000000000000000000" pitchFamily="2" charset="0"/>
                <a:ea typeface="方正准圆简体" panose="03000509000000000000" pitchFamily="65" charset="-122"/>
              </a:rPr>
              <a:t>使用更少的硬件存储更多的数据</a:t>
            </a:r>
            <a:endParaRPr lang="en-US" sz="1200" kern="0" dirty="0">
              <a:solidFill>
                <a:srgbClr val="444444"/>
              </a:solidFill>
              <a:latin typeface="Museo Sans For Dell" panose="02000000000000000000" pitchFamily="2" charset="0"/>
              <a:ea typeface="方正准圆简体" panose="03000509000000000000" pitchFamily="65" charset="-122"/>
            </a:endParaRPr>
          </a:p>
          <a:p>
            <a:pPr marL="170260" indent="-170260" fontAlgn="auto">
              <a:lnSpc>
                <a:spcPct val="90000"/>
              </a:lnSpc>
              <a:spcBef>
                <a:spcPts val="450"/>
              </a:spcBef>
              <a:spcAft>
                <a:spcPts val="0"/>
              </a:spcAft>
              <a:buClr>
                <a:srgbClr val="0085C3"/>
              </a:buClr>
              <a:buFont typeface="Arial" panose="020B0604020202020204" pitchFamily="34" charset="0"/>
              <a:buChar char="•"/>
              <a:defRPr/>
            </a:pPr>
            <a:r>
              <a:rPr lang="zh-CN" altLang="en-US" sz="1200" kern="0" dirty="0" smtClean="0">
                <a:solidFill>
                  <a:srgbClr val="444444"/>
                </a:solidFill>
                <a:latin typeface="Museo Sans For Dell" panose="02000000000000000000" pitchFamily="2" charset="0"/>
                <a:ea typeface="方正准圆简体" panose="03000509000000000000" pitchFamily="65" charset="-122"/>
              </a:rPr>
              <a:t>利用知识产权技术</a:t>
            </a:r>
            <a:r>
              <a:rPr lang="en-US" sz="1200" kern="0" dirty="0" smtClean="0">
                <a:solidFill>
                  <a:srgbClr val="444444"/>
                </a:solidFill>
                <a:latin typeface="Museo Sans For Dell" panose="02000000000000000000" pitchFamily="2" charset="0"/>
                <a:ea typeface="方正准圆简体" panose="03000509000000000000" pitchFamily="65" charset="-122"/>
              </a:rPr>
              <a:t>Dell Ocarina</a:t>
            </a:r>
            <a:endParaRPr lang="en-US" sz="1200" kern="0" dirty="0">
              <a:solidFill>
                <a:srgbClr val="444444"/>
              </a:solidFill>
              <a:latin typeface="Museo Sans For Dell" panose="02000000000000000000" pitchFamily="2" charset="0"/>
              <a:ea typeface="方正准圆简体" panose="03000509000000000000" pitchFamily="65" charset="-122"/>
            </a:endParaRPr>
          </a:p>
          <a:p>
            <a:pPr marL="170260" indent="-170260" fontAlgn="auto">
              <a:lnSpc>
                <a:spcPct val="90000"/>
              </a:lnSpc>
              <a:spcBef>
                <a:spcPts val="450"/>
              </a:spcBef>
              <a:spcAft>
                <a:spcPts val="0"/>
              </a:spcAft>
              <a:buClr>
                <a:srgbClr val="0085C3"/>
              </a:buClr>
              <a:buFont typeface="Arial" panose="020B0604020202020204" pitchFamily="34" charset="0"/>
              <a:buChar char="•"/>
              <a:defRPr/>
            </a:pPr>
            <a:r>
              <a:rPr lang="zh-CN" altLang="en-US" sz="1200" kern="0" dirty="0" smtClean="0">
                <a:solidFill>
                  <a:srgbClr val="444444"/>
                </a:solidFill>
                <a:latin typeface="Museo Sans For Dell" panose="02000000000000000000" pitchFamily="2" charset="0"/>
                <a:ea typeface="方正准圆简体" panose="03000509000000000000" pitchFamily="65" charset="-122"/>
              </a:rPr>
              <a:t>在</a:t>
            </a:r>
            <a:r>
              <a:rPr lang="en-US" sz="1200" kern="0" dirty="0" smtClean="0">
                <a:solidFill>
                  <a:srgbClr val="444444"/>
                </a:solidFill>
                <a:latin typeface="Museo Sans For Dell" panose="02000000000000000000" pitchFamily="2" charset="0"/>
                <a:ea typeface="方正准圆简体" panose="03000509000000000000" pitchFamily="65" charset="-122"/>
              </a:rPr>
              <a:t>SC8000</a:t>
            </a:r>
            <a:r>
              <a:rPr lang="zh-CN" altLang="en-US" sz="1200" kern="0" dirty="0" smtClean="0">
                <a:solidFill>
                  <a:srgbClr val="444444"/>
                </a:solidFill>
                <a:latin typeface="Museo Sans For Dell" panose="02000000000000000000" pitchFamily="2" charset="0"/>
                <a:ea typeface="方正准圆简体" panose="03000509000000000000" pitchFamily="65" charset="-122"/>
              </a:rPr>
              <a:t>、</a:t>
            </a:r>
            <a:r>
              <a:rPr lang="en-US" sz="1200" kern="0" dirty="0" smtClean="0">
                <a:solidFill>
                  <a:srgbClr val="444444"/>
                </a:solidFill>
                <a:latin typeface="Museo Sans For Dell" panose="02000000000000000000" pitchFamily="2" charset="0"/>
                <a:ea typeface="方正准圆简体" panose="03000509000000000000" pitchFamily="65" charset="-122"/>
              </a:rPr>
              <a:t>SC4020</a:t>
            </a:r>
            <a:r>
              <a:rPr lang="zh-CN" altLang="en-US" sz="1200" kern="0" dirty="0" smtClean="0">
                <a:solidFill>
                  <a:srgbClr val="444444"/>
                </a:solidFill>
                <a:latin typeface="Museo Sans For Dell" panose="02000000000000000000" pitchFamily="2" charset="0"/>
                <a:ea typeface="方正准圆简体" panose="03000509000000000000" pitchFamily="65" charset="-122"/>
              </a:rPr>
              <a:t>和</a:t>
            </a:r>
            <a:r>
              <a:rPr lang="en-US" sz="1200" kern="0" dirty="0" smtClean="0">
                <a:solidFill>
                  <a:srgbClr val="444444"/>
                </a:solidFill>
                <a:latin typeface="Museo Sans For Dell" panose="02000000000000000000" pitchFamily="2" charset="0"/>
                <a:ea typeface="方正准圆简体" panose="03000509000000000000" pitchFamily="65" charset="-122"/>
              </a:rPr>
              <a:t> SC900</a:t>
            </a:r>
            <a:r>
              <a:rPr lang="zh-CN" altLang="en-US" sz="1200" kern="0" dirty="0" smtClean="0">
                <a:solidFill>
                  <a:srgbClr val="444444"/>
                </a:solidFill>
                <a:latin typeface="Museo Sans For Dell" panose="02000000000000000000" pitchFamily="2" charset="0"/>
                <a:ea typeface="方正准圆简体" panose="03000509000000000000" pitchFamily="65" charset="-122"/>
              </a:rPr>
              <a:t>之中受支持</a:t>
            </a:r>
            <a:endParaRPr lang="en-US" sz="1200" kern="0" dirty="0" smtClean="0">
              <a:solidFill>
                <a:srgbClr val="444444"/>
              </a:solidFill>
              <a:latin typeface="Museo Sans For Dell" panose="02000000000000000000" pitchFamily="2" charset="0"/>
              <a:ea typeface="方正准圆简体" panose="03000509000000000000" pitchFamily="65" charset="-122"/>
            </a:endParaRPr>
          </a:p>
          <a:p>
            <a:pPr fontAlgn="auto">
              <a:lnSpc>
                <a:spcPct val="90000"/>
              </a:lnSpc>
              <a:spcBef>
                <a:spcPts val="450"/>
              </a:spcBef>
              <a:spcAft>
                <a:spcPts val="0"/>
              </a:spcAft>
              <a:buClr>
                <a:srgbClr val="0085C3"/>
              </a:buClr>
              <a:defRPr/>
            </a:pPr>
            <a:r>
              <a:rPr lang="zh-CN" altLang="en-US" sz="1400" b="1" kern="0" dirty="0" smtClean="0">
                <a:solidFill>
                  <a:srgbClr val="444444"/>
                </a:solidFill>
                <a:latin typeface="Museo Sans For Dell" panose="02000000000000000000" pitchFamily="2" charset="0"/>
                <a:ea typeface="方正准圆简体" panose="03000509000000000000" pitchFamily="65" charset="-122"/>
              </a:rPr>
              <a:t>由</a:t>
            </a:r>
            <a:r>
              <a:rPr lang="en-US" sz="1400" b="1" kern="0" dirty="0" smtClean="0">
                <a:solidFill>
                  <a:srgbClr val="444444"/>
                </a:solidFill>
                <a:latin typeface="Museo Sans For Dell" panose="02000000000000000000" pitchFamily="2" charset="0"/>
                <a:ea typeface="方正准圆简体" panose="03000509000000000000" pitchFamily="65" charset="-122"/>
              </a:rPr>
              <a:t>Data Progression</a:t>
            </a:r>
            <a:r>
              <a:rPr lang="zh-CN" altLang="en-US" sz="1400" b="1" kern="0" dirty="0" smtClean="0">
                <a:solidFill>
                  <a:srgbClr val="444444"/>
                </a:solidFill>
                <a:latin typeface="Museo Sans For Dell" panose="02000000000000000000" pitchFamily="2" charset="0"/>
                <a:ea typeface="方正准圆简体" panose="03000509000000000000" pitchFamily="65" charset="-122"/>
              </a:rPr>
              <a:t>（数据调度功能）控制</a:t>
            </a:r>
            <a:endParaRPr lang="en-US" sz="1400" kern="0" dirty="0">
              <a:solidFill>
                <a:srgbClr val="444444"/>
              </a:solidFill>
              <a:latin typeface="Museo Sans For Dell" panose="02000000000000000000" pitchFamily="2" charset="0"/>
              <a:ea typeface="方正准圆简体" panose="03000509000000000000" pitchFamily="65" charset="-122"/>
            </a:endParaRPr>
          </a:p>
          <a:p>
            <a:pPr marL="170260" indent="-170260" fontAlgn="auto">
              <a:lnSpc>
                <a:spcPct val="90000"/>
              </a:lnSpc>
              <a:spcBef>
                <a:spcPts val="450"/>
              </a:spcBef>
              <a:spcAft>
                <a:spcPts val="0"/>
              </a:spcAft>
              <a:buClr>
                <a:srgbClr val="0085C3"/>
              </a:buClr>
              <a:buFont typeface="Arial" panose="020B0604020202020204" pitchFamily="34" charset="0"/>
              <a:buChar char="•"/>
              <a:defRPr/>
            </a:pPr>
            <a:r>
              <a:rPr lang="zh-CN" altLang="en-US" sz="1200" kern="0" dirty="0" smtClean="0">
                <a:solidFill>
                  <a:srgbClr val="444444"/>
                </a:solidFill>
                <a:latin typeface="Museo Sans For Dell" panose="02000000000000000000" pitchFamily="2" charset="0"/>
                <a:ea typeface="方正准圆简体" panose="03000509000000000000" pitchFamily="65" charset="-122"/>
              </a:rPr>
              <a:t>保持最高性能</a:t>
            </a:r>
            <a:endParaRPr lang="en-US" altLang="zh-CN" sz="1200" kern="0" dirty="0" smtClean="0">
              <a:solidFill>
                <a:srgbClr val="444444"/>
              </a:solidFill>
              <a:latin typeface="Museo Sans For Dell" panose="02000000000000000000" pitchFamily="2" charset="0"/>
              <a:ea typeface="方正准圆简体" panose="03000509000000000000" pitchFamily="65" charset="-122"/>
            </a:endParaRPr>
          </a:p>
          <a:p>
            <a:pPr marL="170260" indent="-170260" fontAlgn="auto">
              <a:lnSpc>
                <a:spcPct val="90000"/>
              </a:lnSpc>
              <a:spcBef>
                <a:spcPts val="450"/>
              </a:spcBef>
              <a:spcAft>
                <a:spcPts val="0"/>
              </a:spcAft>
              <a:buClr>
                <a:srgbClr val="0085C3"/>
              </a:buClr>
              <a:buFont typeface="Arial" panose="020B0604020202020204" pitchFamily="34" charset="0"/>
              <a:buChar char="•"/>
              <a:defRPr/>
            </a:pPr>
            <a:r>
              <a:rPr lang="zh-CN" altLang="en-US" sz="1200" kern="0" dirty="0" smtClean="0">
                <a:solidFill>
                  <a:srgbClr val="444444"/>
                </a:solidFill>
                <a:latin typeface="Museo Sans For Dell" panose="02000000000000000000" pitchFamily="2" charset="0"/>
                <a:ea typeface="方正准圆简体" panose="03000509000000000000" pitchFamily="65" charset="-122"/>
              </a:rPr>
              <a:t>智能化地瞄准适合压缩的数据</a:t>
            </a:r>
            <a:r>
              <a:rPr lang="en-US" sz="1200" kern="0" dirty="0" smtClean="0">
                <a:solidFill>
                  <a:srgbClr val="444444"/>
                </a:solidFill>
                <a:latin typeface="Museo Sans For Dell" panose="02000000000000000000" pitchFamily="2" charset="0"/>
                <a:ea typeface="方正准圆简体" panose="03000509000000000000" pitchFamily="65" charset="-122"/>
              </a:rPr>
              <a:t>–</a:t>
            </a:r>
            <a:r>
              <a:rPr lang="zh-CN" altLang="en-US" sz="1200" kern="0" dirty="0" smtClean="0">
                <a:solidFill>
                  <a:srgbClr val="444444"/>
                </a:solidFill>
                <a:latin typeface="Museo Sans For Dell" panose="02000000000000000000" pitchFamily="2" charset="0"/>
                <a:ea typeface="方正准圆简体" panose="03000509000000000000" pitchFamily="65" charset="-122"/>
              </a:rPr>
              <a:t>最高可占总存储量的</a:t>
            </a:r>
            <a:r>
              <a:rPr lang="en-US" altLang="zh-CN" sz="1200" kern="0" dirty="0" smtClean="0">
                <a:solidFill>
                  <a:srgbClr val="444444"/>
                </a:solidFill>
                <a:latin typeface="Museo Sans For Dell" panose="02000000000000000000" pitchFamily="2" charset="0"/>
                <a:ea typeface="方正准圆简体" panose="03000509000000000000" pitchFamily="65" charset="-122"/>
              </a:rPr>
              <a:t>80%</a:t>
            </a:r>
            <a:endParaRPr lang="en-US" sz="1200" kern="0" dirty="0" smtClean="0">
              <a:solidFill>
                <a:srgbClr val="444444"/>
              </a:solidFill>
              <a:latin typeface="Museo Sans For Dell" panose="02000000000000000000" pitchFamily="2" charset="0"/>
              <a:ea typeface="方正准圆简体" panose="03000509000000000000" pitchFamily="65" charset="-122"/>
            </a:endParaRPr>
          </a:p>
          <a:p>
            <a:pPr fontAlgn="auto">
              <a:lnSpc>
                <a:spcPct val="90000"/>
              </a:lnSpc>
              <a:spcBef>
                <a:spcPts val="450"/>
              </a:spcBef>
              <a:spcAft>
                <a:spcPts val="0"/>
              </a:spcAft>
              <a:buClr>
                <a:srgbClr val="0085C3"/>
              </a:buClr>
              <a:defRPr/>
            </a:pPr>
            <a:r>
              <a:rPr lang="zh-CN" altLang="en-US" sz="1400" b="1" kern="0" dirty="0" smtClean="0">
                <a:solidFill>
                  <a:srgbClr val="444444"/>
                </a:solidFill>
                <a:latin typeface="Museo Sans For Dell" panose="02000000000000000000" pitchFamily="2" charset="0"/>
                <a:ea typeface="方正准圆简体" panose="03000509000000000000" pitchFamily="65" charset="-122"/>
              </a:rPr>
              <a:t>易于实施和控制</a:t>
            </a:r>
            <a:endParaRPr lang="en-US" sz="1400" b="1" kern="0" dirty="0">
              <a:solidFill>
                <a:srgbClr val="444444"/>
              </a:solidFill>
              <a:latin typeface="Museo Sans For Dell" panose="02000000000000000000" pitchFamily="2" charset="0"/>
              <a:ea typeface="方正准圆简体" panose="03000509000000000000" pitchFamily="65" charset="-122"/>
            </a:endParaRPr>
          </a:p>
          <a:p>
            <a:pPr marL="170260" indent="-170260" fontAlgn="auto">
              <a:lnSpc>
                <a:spcPct val="90000"/>
              </a:lnSpc>
              <a:spcBef>
                <a:spcPts val="450"/>
              </a:spcBef>
              <a:spcAft>
                <a:spcPts val="0"/>
              </a:spcAft>
              <a:buClr>
                <a:srgbClr val="0085C3"/>
              </a:buClr>
              <a:buFont typeface="Arial" panose="020B0604020202020204" pitchFamily="34" charset="0"/>
              <a:buChar char="•"/>
              <a:defRPr/>
            </a:pPr>
            <a:r>
              <a:rPr lang="zh-CN" altLang="en-US" sz="1200" kern="0" dirty="0" smtClean="0">
                <a:solidFill>
                  <a:srgbClr val="444444"/>
                </a:solidFill>
                <a:latin typeface="Museo Sans For Dell" panose="02000000000000000000" pitchFamily="2" charset="0"/>
                <a:ea typeface="方正准圆简体" panose="03000509000000000000" pitchFamily="65" charset="-122"/>
              </a:rPr>
              <a:t>通过单击</a:t>
            </a:r>
            <a:r>
              <a:rPr lang="en-US" sz="1200" kern="0" dirty="0" smtClean="0">
                <a:solidFill>
                  <a:srgbClr val="444444"/>
                </a:solidFill>
                <a:latin typeface="Museo Sans For Dell" panose="02000000000000000000" pitchFamily="2" charset="0"/>
                <a:ea typeface="方正准圆简体" panose="03000509000000000000" pitchFamily="65" charset="-122"/>
              </a:rPr>
              <a:t>Enterprise Manager</a:t>
            </a:r>
            <a:r>
              <a:rPr lang="zh-CN" altLang="en-US" sz="1200" kern="0" dirty="0" smtClean="0">
                <a:solidFill>
                  <a:srgbClr val="444444"/>
                </a:solidFill>
                <a:latin typeface="Museo Sans For Dell" panose="02000000000000000000" pitchFamily="2" charset="0"/>
                <a:ea typeface="方正准圆简体" panose="03000509000000000000" pitchFamily="65" charset="-122"/>
              </a:rPr>
              <a:t>，可逐卷激活功能特性</a:t>
            </a:r>
            <a:endParaRPr lang="en-US" sz="1200" kern="0" dirty="0">
              <a:solidFill>
                <a:srgbClr val="444444"/>
              </a:solidFill>
              <a:latin typeface="Museo Sans For Dell" panose="02000000000000000000" pitchFamily="2" charset="0"/>
              <a:ea typeface="方正准圆简体" panose="03000509000000000000" pitchFamily="65" charset="-122"/>
            </a:endParaRPr>
          </a:p>
          <a:p>
            <a:pPr marL="170260" indent="-170260" fontAlgn="auto">
              <a:lnSpc>
                <a:spcPct val="90000"/>
              </a:lnSpc>
              <a:spcBef>
                <a:spcPts val="450"/>
              </a:spcBef>
              <a:spcAft>
                <a:spcPts val="0"/>
              </a:spcAft>
              <a:buClr>
                <a:srgbClr val="0085C3"/>
              </a:buClr>
              <a:buFont typeface="Arial" panose="020B0604020202020204" pitchFamily="34" charset="0"/>
              <a:buChar char="•"/>
              <a:defRPr/>
            </a:pPr>
            <a:r>
              <a:rPr lang="zh-CN" altLang="en-US" sz="1200" kern="0" dirty="0" smtClean="0">
                <a:solidFill>
                  <a:srgbClr val="444444"/>
                </a:solidFill>
                <a:latin typeface="Museo Sans For Dell" panose="02000000000000000000" pitchFamily="2" charset="0"/>
                <a:ea typeface="方正准圆简体" panose="03000509000000000000" pitchFamily="65" charset="-122"/>
              </a:rPr>
              <a:t>快照可包含已压缩的数据</a:t>
            </a:r>
            <a:endParaRPr lang="en-US" altLang="en-US" sz="1200" kern="0" dirty="0">
              <a:solidFill>
                <a:srgbClr val="444444"/>
              </a:solidFill>
              <a:latin typeface="Museo Sans For Dell" panose="02000000000000000000" pitchFamily="2" charset="0"/>
              <a:ea typeface="方正准圆简体" panose="03000509000000000000" pitchFamily="65" charset="-122"/>
            </a:endParaRPr>
          </a:p>
        </p:txBody>
      </p:sp>
      <p:sp>
        <p:nvSpPr>
          <p:cNvPr id="36" name="Rectangle 35"/>
          <p:cNvSpPr/>
          <p:nvPr/>
        </p:nvSpPr>
        <p:spPr>
          <a:xfrm>
            <a:off x="5250400" y="4685846"/>
            <a:ext cx="2070869" cy="279307"/>
          </a:xfrm>
          <a:prstGeom prst="rect">
            <a:avLst/>
          </a:prstGeom>
        </p:spPr>
        <p:txBody>
          <a:bodyPr wrap="square">
            <a:spAutoFit/>
          </a:bodyPr>
          <a:lstStyle/>
          <a:p>
            <a:pPr marL="89297" indent="-89297">
              <a:lnSpc>
                <a:spcPct val="90000"/>
              </a:lnSpc>
              <a:spcBef>
                <a:spcPts val="75"/>
              </a:spcBef>
              <a:spcAft>
                <a:spcPts val="75"/>
              </a:spcAft>
            </a:pPr>
            <a:r>
              <a:rPr lang="en-US" sz="675" dirty="0">
                <a:solidFill>
                  <a:srgbClr val="FFFFFF"/>
                </a:solidFill>
                <a:latin typeface="Museo Sans For Dell" panose="02000000000000000000" pitchFamily="2" charset="0"/>
                <a:ea typeface="方正准圆简体" panose="03000509000000000000" pitchFamily="65" charset="-122"/>
              </a:rPr>
              <a:t>2 – SC4020 support requires 6.6 firmware update</a:t>
            </a:r>
          </a:p>
        </p:txBody>
      </p:sp>
      <p:graphicFrame>
        <p:nvGraphicFramePr>
          <p:cNvPr id="39" name="Content Placeholder 11"/>
          <p:cNvGraphicFramePr>
            <a:graphicFrameLocks/>
          </p:cNvGraphicFramePr>
          <p:nvPr>
            <p:extLst>
              <p:ext uri="{D42A27DB-BD31-4B8C-83A1-F6EECF244321}">
                <p14:modId xmlns:p14="http://schemas.microsoft.com/office/powerpoint/2010/main" val="2203829887"/>
              </p:ext>
            </p:extLst>
          </p:nvPr>
        </p:nvGraphicFramePr>
        <p:xfrm>
          <a:off x="6144115" y="1096087"/>
          <a:ext cx="2851605" cy="3017520"/>
        </p:xfrm>
        <a:graphic>
          <a:graphicData uri="http://schemas.openxmlformats.org/drawingml/2006/table">
            <a:tbl>
              <a:tblPr firstRow="1" bandRow="1">
                <a:tableStyleId>{5C22544A-7EE6-4342-B048-85BDC9FD1C3A}</a:tableStyleId>
              </a:tblPr>
              <a:tblGrid>
                <a:gridCol w="1455291"/>
                <a:gridCol w="1396314"/>
              </a:tblGrid>
              <a:tr h="239097">
                <a:tc>
                  <a:txBody>
                    <a:bodyPr/>
                    <a:lstStyle/>
                    <a:p>
                      <a:r>
                        <a:rPr lang="zh-CN" altLang="en-US" sz="1200" dirty="0" smtClean="0">
                          <a:latin typeface="Museo Sans For Dell" panose="02000000000000000000" pitchFamily="2" charset="0"/>
                          <a:ea typeface="方正准圆简体" panose="03000509000000000000" pitchFamily="65" charset="-122"/>
                        </a:rPr>
                        <a:t>阵列类型</a:t>
                      </a:r>
                      <a:endParaRPr lang="en-US" sz="1200" dirty="0">
                        <a:latin typeface="Museo Sans For Dell" panose="02000000000000000000" pitchFamily="2" charset="0"/>
                        <a:ea typeface="方正准圆简体" panose="03000509000000000000" pitchFamily="65" charset="-122"/>
                      </a:endParaRPr>
                    </a:p>
                  </a:txBody>
                  <a:tcPr/>
                </a:tc>
                <a:tc>
                  <a:txBody>
                    <a:bodyPr/>
                    <a:lstStyle/>
                    <a:p>
                      <a:r>
                        <a:rPr lang="zh-CN" altLang="en-US" sz="1200" dirty="0" smtClean="0">
                          <a:latin typeface="Museo Sans For Dell" panose="02000000000000000000" pitchFamily="2" charset="0"/>
                          <a:ea typeface="方正准圆简体" panose="03000509000000000000" pitchFamily="65" charset="-122"/>
                        </a:rPr>
                        <a:t>压缩级别</a:t>
                      </a:r>
                      <a:endParaRPr lang="en-US" sz="1200" dirty="0">
                        <a:latin typeface="Museo Sans For Dell" panose="02000000000000000000" pitchFamily="2" charset="0"/>
                        <a:ea typeface="方正准圆简体" panose="03000509000000000000" pitchFamily="65" charset="-122"/>
                      </a:endParaRPr>
                    </a:p>
                  </a:txBody>
                  <a:tcPr/>
                </a:tc>
              </a:tr>
              <a:tr h="406465">
                <a:tc>
                  <a:txBody>
                    <a:bodyPr/>
                    <a:lstStyle/>
                    <a:p>
                      <a:r>
                        <a:rPr lang="zh-CN" altLang="en-US" sz="1200" dirty="0" smtClean="0">
                          <a:latin typeface="Museo Sans For Dell" panose="02000000000000000000" pitchFamily="2" charset="0"/>
                          <a:ea typeface="方正准圆简体" panose="03000509000000000000" pitchFamily="65" charset="-122"/>
                        </a:rPr>
                        <a:t>全闪存阵列</a:t>
                      </a:r>
                      <a:r>
                        <a:rPr lang="en-US" sz="1200" dirty="0" smtClean="0">
                          <a:latin typeface="Museo Sans For Dell" panose="02000000000000000000" pitchFamily="2" charset="0"/>
                          <a:ea typeface="方正准圆简体" panose="03000509000000000000" pitchFamily="65" charset="-122"/>
                        </a:rPr>
                        <a:t>(</a:t>
                      </a:r>
                      <a:r>
                        <a:rPr lang="en-US" altLang="zh-CN" sz="1200" dirty="0" smtClean="0">
                          <a:latin typeface="Museo Sans For Dell" panose="02000000000000000000" pitchFamily="2" charset="0"/>
                          <a:ea typeface="方正准圆简体" panose="03000509000000000000" pitchFamily="65" charset="-122"/>
                        </a:rPr>
                        <a:t>2</a:t>
                      </a:r>
                      <a:r>
                        <a:rPr lang="zh-CN" altLang="en-US" sz="1200" dirty="0" smtClean="0">
                          <a:latin typeface="Museo Sans For Dell" panose="02000000000000000000" pitchFamily="2" charset="0"/>
                          <a:ea typeface="方正准圆简体" panose="03000509000000000000" pitchFamily="65" charset="-122"/>
                        </a:rPr>
                        <a:t>个层级</a:t>
                      </a:r>
                      <a:r>
                        <a:rPr lang="en-US" sz="1200" baseline="0" dirty="0" smtClean="0">
                          <a:latin typeface="Museo Sans For Dell" panose="02000000000000000000" pitchFamily="2" charset="0"/>
                          <a:ea typeface="方正准圆简体" panose="03000509000000000000" pitchFamily="65" charset="-122"/>
                        </a:rPr>
                        <a:t>)</a:t>
                      </a:r>
                      <a:endParaRPr lang="en-US" sz="1200" dirty="0">
                        <a:latin typeface="Museo Sans For Dell" panose="02000000000000000000" pitchFamily="2" charset="0"/>
                        <a:ea typeface="方正准圆简体" panose="03000509000000000000" pitchFamily="65" charset="-122"/>
                      </a:endParaRPr>
                    </a:p>
                  </a:txBody>
                  <a:tcPr/>
                </a:tc>
                <a:tc>
                  <a:txBody>
                    <a:bodyPr/>
                    <a:lstStyle/>
                    <a:p>
                      <a:r>
                        <a:rPr lang="zh-CN" altLang="en-US" sz="1200" dirty="0" smtClean="0">
                          <a:latin typeface="Museo Sans For Dell" panose="02000000000000000000" pitchFamily="2" charset="0"/>
                          <a:ea typeface="方正准圆简体" panose="03000509000000000000" pitchFamily="65" charset="-122"/>
                        </a:rPr>
                        <a:t>第一级</a:t>
                      </a:r>
                      <a:r>
                        <a:rPr lang="en-US" sz="1200" dirty="0" smtClean="0">
                          <a:latin typeface="Museo Sans For Dell" panose="02000000000000000000" pitchFamily="2" charset="0"/>
                          <a:ea typeface="方正准圆简体" panose="03000509000000000000" pitchFamily="65" charset="-122"/>
                        </a:rPr>
                        <a:t>(</a:t>
                      </a:r>
                      <a:r>
                        <a:rPr lang="zh-CN" altLang="en-US" sz="1200" dirty="0" smtClean="0">
                          <a:latin typeface="Museo Sans For Dell" panose="02000000000000000000" pitchFamily="2" charset="0"/>
                          <a:ea typeface="方正准圆简体" panose="03000509000000000000" pitchFamily="65" charset="-122"/>
                        </a:rPr>
                        <a:t>闪存</a:t>
                      </a:r>
                      <a:r>
                        <a:rPr lang="en-US" sz="1200" dirty="0" smtClean="0">
                          <a:latin typeface="Museo Sans For Dell" panose="02000000000000000000" pitchFamily="2" charset="0"/>
                          <a:ea typeface="方正准圆简体" panose="03000509000000000000" pitchFamily="65" charset="-122"/>
                        </a:rPr>
                        <a:t>)</a:t>
                      </a:r>
                      <a:endParaRPr lang="en-US" sz="1200" dirty="0">
                        <a:latin typeface="Museo Sans For Dell" panose="02000000000000000000" pitchFamily="2" charset="0"/>
                        <a:ea typeface="方正准圆简体" panose="03000509000000000000" pitchFamily="65" charset="-122"/>
                      </a:endParaRPr>
                    </a:p>
                  </a:txBody>
                  <a:tcPr/>
                </a:tc>
              </a:tr>
              <a:tr h="406465">
                <a:tc>
                  <a:txBody>
                    <a:bodyPr/>
                    <a:lstStyle/>
                    <a:p>
                      <a:r>
                        <a:rPr lang="zh-CN" altLang="en-US" sz="1200" dirty="0" smtClean="0">
                          <a:latin typeface="Museo Sans For Dell" panose="02000000000000000000" pitchFamily="2" charset="0"/>
                          <a:ea typeface="方正准圆简体" panose="03000509000000000000" pitchFamily="65" charset="-122"/>
                        </a:rPr>
                        <a:t>全闪存阵列</a:t>
                      </a:r>
                      <a:r>
                        <a:rPr lang="en-US" sz="1200" dirty="0" smtClean="0">
                          <a:latin typeface="Museo Sans For Dell" panose="02000000000000000000" pitchFamily="2" charset="0"/>
                          <a:ea typeface="方正准圆简体" panose="03000509000000000000" pitchFamily="65" charset="-122"/>
                        </a:rPr>
                        <a:t>(</a:t>
                      </a:r>
                      <a:r>
                        <a:rPr lang="en-US" altLang="zh-CN" sz="1200" dirty="0" smtClean="0">
                          <a:latin typeface="Museo Sans For Dell" panose="02000000000000000000" pitchFamily="2" charset="0"/>
                          <a:ea typeface="方正准圆简体" panose="03000509000000000000" pitchFamily="65" charset="-122"/>
                        </a:rPr>
                        <a:t>2</a:t>
                      </a:r>
                      <a:r>
                        <a:rPr lang="zh-CN" altLang="en-US" sz="1200" dirty="0" smtClean="0">
                          <a:latin typeface="Museo Sans For Dell" panose="02000000000000000000" pitchFamily="2" charset="0"/>
                          <a:ea typeface="方正准圆简体" panose="03000509000000000000" pitchFamily="65" charset="-122"/>
                        </a:rPr>
                        <a:t>个层级</a:t>
                      </a:r>
                      <a:r>
                        <a:rPr lang="en-US" sz="1200" dirty="0" smtClean="0">
                          <a:latin typeface="Museo Sans For Dell" panose="02000000000000000000" pitchFamily="2" charset="0"/>
                          <a:ea typeface="方正准圆简体" panose="03000509000000000000" pitchFamily="65" charset="-122"/>
                        </a:rPr>
                        <a:t>)</a:t>
                      </a:r>
                      <a:endParaRPr lang="en-US" sz="1200" dirty="0">
                        <a:latin typeface="Museo Sans For Dell" panose="02000000000000000000" pitchFamily="2" charset="0"/>
                        <a:ea typeface="方正准圆简体" panose="03000509000000000000" pitchFamily="65" charset="-122"/>
                      </a:endParaRPr>
                    </a:p>
                  </a:txBody>
                  <a:tcPr/>
                </a:tc>
                <a:tc>
                  <a:txBody>
                    <a:bodyPr/>
                    <a:lstStyle/>
                    <a:p>
                      <a:r>
                        <a:rPr lang="zh-CN" altLang="en-US" sz="1200" dirty="0" smtClean="0">
                          <a:latin typeface="Museo Sans For Dell" panose="02000000000000000000" pitchFamily="2" charset="0"/>
                          <a:ea typeface="方正准圆简体" panose="03000509000000000000" pitchFamily="65" charset="-122"/>
                        </a:rPr>
                        <a:t>第二级</a:t>
                      </a:r>
                      <a:r>
                        <a:rPr lang="en-US" sz="1200" dirty="0" smtClean="0">
                          <a:latin typeface="Museo Sans For Dell" panose="02000000000000000000" pitchFamily="2" charset="0"/>
                          <a:ea typeface="方正准圆简体" panose="03000509000000000000" pitchFamily="65" charset="-122"/>
                        </a:rPr>
                        <a:t>(</a:t>
                      </a:r>
                      <a:r>
                        <a:rPr lang="zh-CN" altLang="en-US" sz="1200" dirty="0" smtClean="0">
                          <a:latin typeface="Museo Sans For Dell" panose="02000000000000000000" pitchFamily="2" charset="0"/>
                          <a:ea typeface="方正准圆简体" panose="03000509000000000000" pitchFamily="65" charset="-122"/>
                        </a:rPr>
                        <a:t>闪存</a:t>
                      </a:r>
                      <a:r>
                        <a:rPr lang="en-US" sz="1200" dirty="0" smtClean="0">
                          <a:latin typeface="Museo Sans For Dell" panose="02000000000000000000" pitchFamily="2" charset="0"/>
                          <a:ea typeface="方正准圆简体" panose="03000509000000000000" pitchFamily="65" charset="-122"/>
                        </a:rPr>
                        <a:t>)</a:t>
                      </a:r>
                      <a:endParaRPr lang="en-US" sz="1200" dirty="0">
                        <a:latin typeface="Museo Sans For Dell" panose="02000000000000000000" pitchFamily="2" charset="0"/>
                        <a:ea typeface="方正准圆简体" panose="03000509000000000000" pitchFamily="65" charset="-122"/>
                      </a:endParaRPr>
                    </a:p>
                  </a:txBody>
                  <a:tcPr/>
                </a:tc>
              </a:tr>
              <a:tr h="406465">
                <a:tc>
                  <a:txBody>
                    <a:bodyPr/>
                    <a:lstStyle/>
                    <a:p>
                      <a:r>
                        <a:rPr lang="zh-CN" altLang="en-US" sz="1200" dirty="0" smtClean="0">
                          <a:latin typeface="Museo Sans For Dell" panose="02000000000000000000" pitchFamily="2" charset="0"/>
                          <a:ea typeface="方正准圆简体" panose="03000509000000000000" pitchFamily="65" charset="-122"/>
                        </a:rPr>
                        <a:t>混合闪存阵列</a:t>
                      </a:r>
                      <a:r>
                        <a:rPr lang="en-US" sz="1200" dirty="0" smtClean="0">
                          <a:latin typeface="Museo Sans For Dell" panose="02000000000000000000" pitchFamily="2" charset="0"/>
                          <a:ea typeface="方正准圆简体" panose="03000509000000000000" pitchFamily="65" charset="-122"/>
                        </a:rPr>
                        <a:t>(</a:t>
                      </a:r>
                      <a:r>
                        <a:rPr lang="en-US" altLang="zh-CN" sz="1200" dirty="0" smtClean="0">
                          <a:latin typeface="Museo Sans For Dell" panose="02000000000000000000" pitchFamily="2" charset="0"/>
                          <a:ea typeface="方正准圆简体" panose="03000509000000000000" pitchFamily="65" charset="-122"/>
                        </a:rPr>
                        <a:t>2</a:t>
                      </a:r>
                      <a:r>
                        <a:rPr lang="zh-CN" altLang="en-US" sz="1200" dirty="0" smtClean="0">
                          <a:latin typeface="Museo Sans For Dell" panose="02000000000000000000" pitchFamily="2" charset="0"/>
                          <a:ea typeface="方正准圆简体" panose="03000509000000000000" pitchFamily="65" charset="-122"/>
                        </a:rPr>
                        <a:t>个层级</a:t>
                      </a:r>
                      <a:r>
                        <a:rPr lang="en-US" sz="1200" dirty="0" smtClean="0">
                          <a:latin typeface="Museo Sans For Dell" panose="02000000000000000000" pitchFamily="2" charset="0"/>
                          <a:ea typeface="方正准圆简体" panose="03000509000000000000" pitchFamily="65" charset="-122"/>
                        </a:rPr>
                        <a:t>)</a:t>
                      </a:r>
                      <a:endParaRPr lang="en-US" sz="1200" dirty="0">
                        <a:latin typeface="Museo Sans For Dell" panose="02000000000000000000" pitchFamily="2" charset="0"/>
                        <a:ea typeface="方正准圆简体" panose="03000509000000000000" pitchFamily="65" charset="-122"/>
                      </a:endParaRPr>
                    </a:p>
                  </a:txBody>
                  <a:tcPr/>
                </a:tc>
                <a:tc>
                  <a:txBody>
                    <a:bodyPr/>
                    <a:lstStyle/>
                    <a:p>
                      <a:r>
                        <a:rPr lang="zh-CN" altLang="en-US" sz="1200" dirty="0" smtClean="0">
                          <a:latin typeface="Museo Sans For Dell" panose="02000000000000000000" pitchFamily="2" charset="0"/>
                          <a:ea typeface="方正准圆简体" panose="03000509000000000000" pitchFamily="65" charset="-122"/>
                        </a:rPr>
                        <a:t>第三级</a:t>
                      </a:r>
                      <a:r>
                        <a:rPr lang="en-US" sz="1200" dirty="0" smtClean="0">
                          <a:latin typeface="Museo Sans For Dell" panose="02000000000000000000" pitchFamily="2" charset="0"/>
                          <a:ea typeface="方正准圆简体" panose="03000509000000000000" pitchFamily="65" charset="-122"/>
                        </a:rPr>
                        <a:t>(</a:t>
                      </a:r>
                      <a:r>
                        <a:rPr lang="zh-CN" altLang="en-US" sz="1200" dirty="0" smtClean="0">
                          <a:latin typeface="Museo Sans For Dell" panose="02000000000000000000" pitchFamily="2" charset="0"/>
                          <a:ea typeface="方正准圆简体" panose="03000509000000000000" pitchFamily="65" charset="-122"/>
                        </a:rPr>
                        <a:t>转轴硬盘</a:t>
                      </a:r>
                      <a:r>
                        <a:rPr lang="en-US" sz="1200" dirty="0" smtClean="0">
                          <a:latin typeface="Museo Sans For Dell" panose="02000000000000000000" pitchFamily="2" charset="0"/>
                          <a:ea typeface="方正准圆简体" panose="03000509000000000000" pitchFamily="65" charset="-122"/>
                        </a:rPr>
                        <a:t>)</a:t>
                      </a:r>
                      <a:endParaRPr lang="en-US" sz="1200" dirty="0">
                        <a:latin typeface="Museo Sans For Dell" panose="02000000000000000000" pitchFamily="2" charset="0"/>
                        <a:ea typeface="方正准圆简体" panose="03000509000000000000" pitchFamily="65" charset="-122"/>
                      </a:endParaRPr>
                    </a:p>
                  </a:txBody>
                  <a:tcPr/>
                </a:tc>
              </a:tr>
              <a:tr h="406465">
                <a:tc>
                  <a:txBody>
                    <a:bodyPr/>
                    <a:lstStyle/>
                    <a:p>
                      <a:r>
                        <a:rPr lang="zh-CN" altLang="en-US" sz="1200" dirty="0" smtClean="0">
                          <a:latin typeface="Museo Sans For Dell" panose="02000000000000000000" pitchFamily="2" charset="0"/>
                          <a:ea typeface="方正准圆简体" panose="03000509000000000000" pitchFamily="65" charset="-122"/>
                        </a:rPr>
                        <a:t>混合闪存阵列</a:t>
                      </a:r>
                      <a:r>
                        <a:rPr lang="en-US" sz="1200" dirty="0" smtClean="0">
                          <a:latin typeface="Museo Sans For Dell" panose="02000000000000000000" pitchFamily="2" charset="0"/>
                          <a:ea typeface="方正准圆简体" panose="03000509000000000000" pitchFamily="65" charset="-122"/>
                        </a:rPr>
                        <a:t>(</a:t>
                      </a:r>
                      <a:r>
                        <a:rPr lang="en-US" altLang="zh-CN" sz="1200" dirty="0" smtClean="0">
                          <a:latin typeface="Museo Sans For Dell" panose="02000000000000000000" pitchFamily="2" charset="0"/>
                          <a:ea typeface="方正准圆简体" panose="03000509000000000000" pitchFamily="65" charset="-122"/>
                        </a:rPr>
                        <a:t>3</a:t>
                      </a:r>
                      <a:r>
                        <a:rPr lang="zh-CN" altLang="en-US" sz="1200" dirty="0" smtClean="0">
                          <a:latin typeface="Museo Sans For Dell" panose="02000000000000000000" pitchFamily="2" charset="0"/>
                          <a:ea typeface="方正准圆简体" panose="03000509000000000000" pitchFamily="65" charset="-122"/>
                        </a:rPr>
                        <a:t>个层级</a:t>
                      </a:r>
                      <a:r>
                        <a:rPr lang="en-US" sz="1200" dirty="0" smtClean="0">
                          <a:latin typeface="Museo Sans For Dell" panose="02000000000000000000" pitchFamily="2" charset="0"/>
                          <a:ea typeface="方正准圆简体" panose="03000509000000000000" pitchFamily="65" charset="-122"/>
                        </a:rPr>
                        <a:t>)</a:t>
                      </a:r>
                      <a:endParaRPr lang="en-US" sz="1200" dirty="0">
                        <a:latin typeface="Museo Sans For Dell" panose="02000000000000000000" pitchFamily="2" charset="0"/>
                        <a:ea typeface="方正准圆简体" panose="03000509000000000000" pitchFamily="65" charset="-122"/>
                      </a:endParaRPr>
                    </a:p>
                  </a:txBody>
                  <a:tcPr/>
                </a:tc>
                <a:tc>
                  <a:txBody>
                    <a:bodyPr/>
                    <a:lstStyle/>
                    <a:p>
                      <a:r>
                        <a:rPr lang="zh-CN" altLang="en-US" sz="1200" dirty="0" smtClean="0">
                          <a:latin typeface="Museo Sans For Dell" panose="02000000000000000000" pitchFamily="2" charset="0"/>
                          <a:ea typeface="方正准圆简体" panose="03000509000000000000" pitchFamily="65" charset="-122"/>
                        </a:rPr>
                        <a:t>第三级</a:t>
                      </a:r>
                      <a:r>
                        <a:rPr lang="en-US" sz="1200" dirty="0" smtClean="0">
                          <a:latin typeface="Museo Sans For Dell" panose="02000000000000000000" pitchFamily="2" charset="0"/>
                          <a:ea typeface="方正准圆简体" panose="03000509000000000000" pitchFamily="65" charset="-122"/>
                        </a:rPr>
                        <a:t>(</a:t>
                      </a:r>
                      <a:r>
                        <a:rPr lang="zh-CN" altLang="en-US" sz="1200" dirty="0" smtClean="0">
                          <a:latin typeface="Museo Sans For Dell" panose="02000000000000000000" pitchFamily="2" charset="0"/>
                          <a:ea typeface="方正准圆简体" panose="03000509000000000000" pitchFamily="65" charset="-122"/>
                        </a:rPr>
                        <a:t>转轴硬盘</a:t>
                      </a:r>
                      <a:r>
                        <a:rPr lang="en-US" sz="1200" dirty="0" smtClean="0">
                          <a:latin typeface="Museo Sans For Dell" panose="02000000000000000000" pitchFamily="2" charset="0"/>
                          <a:ea typeface="方正准圆简体" panose="03000509000000000000" pitchFamily="65" charset="-122"/>
                        </a:rPr>
                        <a:t>)</a:t>
                      </a:r>
                      <a:endParaRPr lang="en-US" sz="1200" dirty="0">
                        <a:latin typeface="Museo Sans For Dell" panose="02000000000000000000" pitchFamily="2" charset="0"/>
                        <a:ea typeface="方正准圆简体" panose="03000509000000000000" pitchFamily="65" charset="-122"/>
                      </a:endParaRPr>
                    </a:p>
                  </a:txBody>
                  <a:tcPr/>
                </a:tc>
              </a:tr>
              <a:tr h="406465">
                <a:tc>
                  <a:txBody>
                    <a:bodyPr/>
                    <a:lstStyle/>
                    <a:p>
                      <a:r>
                        <a:rPr lang="zh-CN" altLang="en-US" sz="1200" dirty="0" smtClean="0">
                          <a:latin typeface="Museo Sans For Dell" panose="02000000000000000000" pitchFamily="2" charset="0"/>
                          <a:ea typeface="方正准圆简体" panose="03000509000000000000" pitchFamily="65" charset="-122"/>
                        </a:rPr>
                        <a:t>全转轴硬盘阵列</a:t>
                      </a:r>
                      <a:r>
                        <a:rPr lang="en-US" sz="1200" dirty="0" smtClean="0">
                          <a:latin typeface="Museo Sans For Dell" panose="02000000000000000000" pitchFamily="2" charset="0"/>
                          <a:ea typeface="方正准圆简体" panose="03000509000000000000" pitchFamily="65" charset="-122"/>
                        </a:rPr>
                        <a:t>(</a:t>
                      </a:r>
                      <a:r>
                        <a:rPr lang="zh-CN" altLang="en-US" sz="1200" dirty="0" smtClean="0">
                          <a:latin typeface="Museo Sans For Dell" panose="02000000000000000000" pitchFamily="2" charset="0"/>
                          <a:ea typeface="方正准圆简体" panose="03000509000000000000" pitchFamily="65" charset="-122"/>
                        </a:rPr>
                        <a:t>一个层级</a:t>
                      </a:r>
                      <a:r>
                        <a:rPr lang="en-US" sz="1200" dirty="0" smtClean="0">
                          <a:latin typeface="Museo Sans For Dell" panose="02000000000000000000" pitchFamily="2" charset="0"/>
                          <a:ea typeface="方正准圆简体" panose="03000509000000000000" pitchFamily="65" charset="-122"/>
                        </a:rPr>
                        <a:t>)</a:t>
                      </a:r>
                    </a:p>
                  </a:txBody>
                  <a:tcPr/>
                </a:tc>
                <a:tc>
                  <a:txBody>
                    <a:bodyPr/>
                    <a:lstStyle/>
                    <a:p>
                      <a:r>
                        <a:rPr lang="zh-CN" altLang="en-US" sz="1200" dirty="0" smtClean="0">
                          <a:latin typeface="Museo Sans For Dell" panose="02000000000000000000" pitchFamily="2" charset="0"/>
                          <a:ea typeface="方正准圆简体" panose="03000509000000000000" pitchFamily="65" charset="-122"/>
                        </a:rPr>
                        <a:t>第一级</a:t>
                      </a:r>
                      <a:r>
                        <a:rPr lang="en-US" sz="1200" dirty="0" smtClean="0">
                          <a:latin typeface="Museo Sans For Dell" panose="02000000000000000000" pitchFamily="2" charset="0"/>
                          <a:ea typeface="方正准圆简体" panose="03000509000000000000" pitchFamily="65" charset="-122"/>
                        </a:rPr>
                        <a:t>(</a:t>
                      </a:r>
                      <a:r>
                        <a:rPr lang="zh-CN" altLang="en-US" sz="1200" dirty="0" smtClean="0">
                          <a:latin typeface="Museo Sans For Dell" panose="02000000000000000000" pitchFamily="2" charset="0"/>
                          <a:ea typeface="方正准圆简体" panose="03000509000000000000" pitchFamily="65" charset="-122"/>
                        </a:rPr>
                        <a:t>转轴硬盘</a:t>
                      </a:r>
                      <a:r>
                        <a:rPr lang="en-US" sz="1200" dirty="0" smtClean="0">
                          <a:latin typeface="Museo Sans For Dell" panose="02000000000000000000" pitchFamily="2" charset="0"/>
                          <a:ea typeface="方正准圆简体" panose="03000509000000000000" pitchFamily="65" charset="-122"/>
                        </a:rPr>
                        <a:t>)</a:t>
                      </a:r>
                      <a:endParaRPr lang="en-US" sz="1200" dirty="0">
                        <a:latin typeface="Museo Sans For Dell" panose="02000000000000000000" pitchFamily="2" charset="0"/>
                        <a:ea typeface="方正准圆简体" panose="03000509000000000000" pitchFamily="65" charset="-122"/>
                      </a:endParaRPr>
                    </a:p>
                  </a:txBody>
                  <a:tcPr/>
                </a:tc>
              </a:tr>
              <a:tr h="406465">
                <a:tc>
                  <a:txBody>
                    <a:bodyPr/>
                    <a:lstStyle/>
                    <a:p>
                      <a:r>
                        <a:rPr lang="zh-CN" altLang="en-US" sz="1200" dirty="0" smtClean="0">
                          <a:latin typeface="Museo Sans For Dell" panose="02000000000000000000" pitchFamily="2" charset="0"/>
                          <a:ea typeface="方正准圆简体" panose="03000509000000000000" pitchFamily="65" charset="-122"/>
                        </a:rPr>
                        <a:t>全转轴硬盘阵列</a:t>
                      </a:r>
                      <a:r>
                        <a:rPr lang="en-US" sz="1200" dirty="0" smtClean="0">
                          <a:latin typeface="Museo Sans For Dell" panose="02000000000000000000" pitchFamily="2" charset="0"/>
                          <a:ea typeface="方正准圆简体" panose="03000509000000000000" pitchFamily="65" charset="-122"/>
                        </a:rPr>
                        <a:t>(</a:t>
                      </a:r>
                      <a:r>
                        <a:rPr lang="zh-CN" altLang="en-US" sz="1200" dirty="0" smtClean="0">
                          <a:latin typeface="Museo Sans For Dell" panose="02000000000000000000" pitchFamily="2" charset="0"/>
                          <a:ea typeface="方正准圆简体" panose="03000509000000000000" pitchFamily="65" charset="-122"/>
                        </a:rPr>
                        <a:t>两个或</a:t>
                      </a:r>
                      <a:r>
                        <a:rPr lang="en-US" altLang="zh-CN" sz="1200" dirty="0" smtClean="0">
                          <a:latin typeface="Museo Sans For Dell" panose="02000000000000000000" pitchFamily="2" charset="0"/>
                          <a:ea typeface="方正准圆简体" panose="03000509000000000000" pitchFamily="65" charset="-122"/>
                        </a:rPr>
                        <a:t>3</a:t>
                      </a:r>
                      <a:r>
                        <a:rPr lang="zh-CN" altLang="en-US" sz="1200" dirty="0" smtClean="0">
                          <a:latin typeface="Museo Sans For Dell" panose="02000000000000000000" pitchFamily="2" charset="0"/>
                          <a:ea typeface="方正准圆简体" panose="03000509000000000000" pitchFamily="65" charset="-122"/>
                        </a:rPr>
                        <a:t>个层级</a:t>
                      </a:r>
                      <a:r>
                        <a:rPr lang="en-US" sz="1200" baseline="0" dirty="0" smtClean="0">
                          <a:latin typeface="Museo Sans For Dell" panose="02000000000000000000" pitchFamily="2" charset="0"/>
                          <a:ea typeface="方正准圆简体" panose="03000509000000000000" pitchFamily="65" charset="-122"/>
                        </a:rPr>
                        <a:t>)</a:t>
                      </a:r>
                      <a:endParaRPr lang="en-US" sz="1200" dirty="0">
                        <a:latin typeface="Museo Sans For Dell" panose="02000000000000000000" pitchFamily="2" charset="0"/>
                        <a:ea typeface="方正准圆简体" panose="03000509000000000000" pitchFamily="65" charset="-122"/>
                      </a:endParaRPr>
                    </a:p>
                  </a:txBody>
                  <a:tcPr/>
                </a:tc>
                <a:tc>
                  <a:txBody>
                    <a:bodyPr/>
                    <a:lstStyle/>
                    <a:p>
                      <a:r>
                        <a:rPr lang="zh-CN" altLang="en-US" sz="1200" dirty="0" smtClean="0">
                          <a:latin typeface="Museo Sans For Dell" panose="02000000000000000000" pitchFamily="2" charset="0"/>
                          <a:ea typeface="方正准圆简体" panose="03000509000000000000" pitchFamily="65" charset="-122"/>
                        </a:rPr>
                        <a:t>第三级</a:t>
                      </a:r>
                      <a:r>
                        <a:rPr lang="en-US" sz="1200" baseline="0" dirty="0" smtClean="0">
                          <a:latin typeface="Museo Sans For Dell" panose="02000000000000000000" pitchFamily="2" charset="0"/>
                          <a:ea typeface="方正准圆简体" panose="03000509000000000000" pitchFamily="65" charset="-122"/>
                        </a:rPr>
                        <a:t>(</a:t>
                      </a:r>
                      <a:r>
                        <a:rPr lang="zh-CN" altLang="en-US" sz="1200" baseline="0" dirty="0" smtClean="0">
                          <a:latin typeface="Museo Sans For Dell" panose="02000000000000000000" pitchFamily="2" charset="0"/>
                          <a:ea typeface="方正准圆简体" panose="03000509000000000000" pitchFamily="65" charset="-122"/>
                        </a:rPr>
                        <a:t>转轴硬盘</a:t>
                      </a:r>
                      <a:r>
                        <a:rPr lang="en-US" sz="1200" baseline="0" dirty="0" smtClean="0">
                          <a:latin typeface="Museo Sans For Dell" panose="02000000000000000000" pitchFamily="2" charset="0"/>
                          <a:ea typeface="方正准圆简体" panose="03000509000000000000" pitchFamily="65" charset="-122"/>
                        </a:rPr>
                        <a:t>)</a:t>
                      </a:r>
                      <a:endParaRPr lang="en-US" sz="1200" dirty="0">
                        <a:latin typeface="Museo Sans For Dell" panose="02000000000000000000" pitchFamily="2" charset="0"/>
                        <a:ea typeface="方正准圆简体" panose="03000509000000000000" pitchFamily="65" charset="-122"/>
                      </a:endParaRPr>
                    </a:p>
                  </a:txBody>
                  <a:tcPr/>
                </a:tc>
              </a:tr>
            </a:tbl>
          </a:graphicData>
        </a:graphic>
      </p:graphicFrame>
    </p:spTree>
    <p:extLst>
      <p:ext uri="{BB962C8B-B14F-4D97-AF65-F5344CB8AC3E}">
        <p14:creationId xmlns:p14="http://schemas.microsoft.com/office/powerpoint/2010/main" val="1432935241"/>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1469655" y="439838"/>
            <a:ext cx="2826355" cy="3938751"/>
          </a:xfrm>
          <a:prstGeom prst="roundRect">
            <a:avLst>
              <a:gd name="adj" fmla="val 4072"/>
            </a:avLst>
          </a:prstGeom>
          <a:solidFill>
            <a:srgbClr val="00467D"/>
          </a:solidFill>
          <a:effectLst/>
        </p:spPr>
        <p:txBody>
          <a:bodyPr wrap="square" rtlCol="0" anchor="t">
            <a:normAutofit/>
          </a:bodyPr>
          <a:lstStyle/>
          <a:p>
            <a:pPr algn="ctr" defTabSz="685800" fontAlgn="auto">
              <a:lnSpc>
                <a:spcPct val="90000"/>
              </a:lnSpc>
              <a:spcBef>
                <a:spcPts val="75"/>
              </a:spcBef>
              <a:spcAft>
                <a:spcPts val="75"/>
              </a:spcAft>
              <a:defRPr/>
            </a:pPr>
            <a:endParaRPr lang="en-US" sz="1500" kern="0" dirty="0" err="1">
              <a:solidFill>
                <a:srgbClr val="FFFFFF"/>
              </a:solidFill>
              <a:latin typeface="Museo Sans For Dell"/>
              <a:ea typeface="方正准圆简体" panose="03000509000000000000" pitchFamily="65" charset="-122"/>
            </a:endParaRPr>
          </a:p>
        </p:txBody>
      </p:sp>
      <p:sp>
        <p:nvSpPr>
          <p:cNvPr id="28" name="TextBox 27"/>
          <p:cNvSpPr txBox="1">
            <a:spLocks noChangeAspect="1"/>
          </p:cNvSpPr>
          <p:nvPr/>
        </p:nvSpPr>
        <p:spPr>
          <a:xfrm>
            <a:off x="1653265" y="1078972"/>
            <a:ext cx="2518239" cy="1521168"/>
          </a:xfrm>
          <a:prstGeom prst="rect">
            <a:avLst/>
          </a:prstGeom>
          <a:noFill/>
          <a:ln>
            <a:noFill/>
          </a:ln>
        </p:spPr>
        <p:txBody>
          <a:bodyPr wrap="square" rtlCol="0">
            <a:noAutofit/>
          </a:bodyPr>
          <a:lstStyle/>
          <a:p>
            <a:pPr>
              <a:lnSpc>
                <a:spcPct val="90000"/>
              </a:lnSpc>
              <a:spcBef>
                <a:spcPts val="450"/>
              </a:spcBef>
              <a:spcAft>
                <a:spcPts val="0"/>
              </a:spcAft>
              <a:buClr>
                <a:srgbClr val="FFFFFF"/>
              </a:buClr>
            </a:pPr>
            <a:r>
              <a:rPr lang="en-US" sz="6600" b="1" dirty="0">
                <a:solidFill>
                  <a:srgbClr val="FFFFFF"/>
                </a:solidFill>
                <a:latin typeface="Museo Sans For Dell"/>
                <a:ea typeface="方正准圆简体" panose="03000509000000000000" pitchFamily="65" charset="-122"/>
              </a:rPr>
              <a:t>490%</a:t>
            </a:r>
          </a:p>
        </p:txBody>
      </p:sp>
      <p:sp>
        <p:nvSpPr>
          <p:cNvPr id="29" name="Rectangle 28"/>
          <p:cNvSpPr/>
          <p:nvPr/>
        </p:nvSpPr>
        <p:spPr>
          <a:xfrm>
            <a:off x="1641670" y="2013048"/>
            <a:ext cx="2529834" cy="1513235"/>
          </a:xfrm>
          <a:prstGeom prst="rect">
            <a:avLst/>
          </a:prstGeom>
          <a:ln>
            <a:noFill/>
          </a:ln>
        </p:spPr>
        <p:txBody>
          <a:bodyPr wrap="square">
            <a:spAutoFit/>
          </a:bodyPr>
          <a:lstStyle/>
          <a:p>
            <a:pPr marL="0" lvl="3">
              <a:spcBef>
                <a:spcPts val="450"/>
              </a:spcBef>
              <a:spcAft>
                <a:spcPts val="450"/>
              </a:spcAft>
              <a:buClr>
                <a:srgbClr val="FFFFFF"/>
              </a:buClr>
            </a:pPr>
            <a:r>
              <a:rPr lang="en-US" sz="2100" dirty="0" smtClean="0">
                <a:solidFill>
                  <a:srgbClr val="FFFFFF"/>
                </a:solidFill>
                <a:latin typeface="Museo Sans For Dell"/>
                <a:ea typeface="方正准圆简体" panose="03000509000000000000" pitchFamily="65" charset="-122"/>
              </a:rPr>
              <a:t>IDC</a:t>
            </a:r>
            <a:r>
              <a:rPr lang="zh-CN" altLang="en-US" sz="2100" dirty="0" smtClean="0">
                <a:solidFill>
                  <a:srgbClr val="FFFFFF"/>
                </a:solidFill>
                <a:latin typeface="Museo Sans For Dell"/>
                <a:ea typeface="方正准圆简体" panose="03000509000000000000" pitchFamily="65" charset="-122"/>
              </a:rPr>
              <a:t>针对下一个十年全球数据增长</a:t>
            </a:r>
            <a:r>
              <a:rPr lang="zh-CN" altLang="en-US" sz="2100" dirty="0" smtClean="0">
                <a:solidFill>
                  <a:srgbClr val="FFFFFF"/>
                </a:solidFill>
                <a:latin typeface="Museo Sans For Dell"/>
                <a:ea typeface="方正准圆简体" panose="03000509000000000000" pitchFamily="65" charset="-122"/>
              </a:rPr>
              <a:t>的</a:t>
            </a:r>
            <a:r>
              <a:rPr lang="en-US" altLang="zh-CN" sz="2100" dirty="0">
                <a:solidFill>
                  <a:srgbClr val="FFFFFF"/>
                </a:solidFill>
                <a:latin typeface="Museo Sans For Dell"/>
                <a:ea typeface="方正准圆简体" panose="03000509000000000000" pitchFamily="65" charset="-122"/>
              </a:rPr>
              <a:t/>
            </a:r>
            <a:br>
              <a:rPr lang="en-US" altLang="zh-CN" sz="2100" dirty="0">
                <a:solidFill>
                  <a:srgbClr val="FFFFFF"/>
                </a:solidFill>
                <a:latin typeface="Museo Sans For Dell"/>
                <a:ea typeface="方正准圆简体" panose="03000509000000000000" pitchFamily="65" charset="-122"/>
              </a:rPr>
            </a:br>
            <a:r>
              <a:rPr lang="zh-CN" altLang="en-US" sz="2100" dirty="0" smtClean="0">
                <a:solidFill>
                  <a:srgbClr val="FFFFFF"/>
                </a:solidFill>
                <a:latin typeface="Museo Sans For Dell"/>
                <a:ea typeface="方正准圆简体" panose="03000509000000000000" pitchFamily="65" charset="-122"/>
              </a:rPr>
              <a:t>预</a:t>
            </a:r>
            <a:r>
              <a:rPr lang="zh-CN" altLang="en-US" sz="2100" dirty="0" smtClean="0">
                <a:solidFill>
                  <a:srgbClr val="FFFFFF"/>
                </a:solidFill>
                <a:latin typeface="Museo Sans For Dell"/>
                <a:ea typeface="方正准圆简体" panose="03000509000000000000" pitchFamily="65" charset="-122"/>
              </a:rPr>
              <a:t>测</a:t>
            </a:r>
            <a:endParaRPr lang="en-US" altLang="zh-CN" sz="2100" dirty="0" smtClean="0">
              <a:solidFill>
                <a:srgbClr val="FFFFFF"/>
              </a:solidFill>
              <a:latin typeface="Museo Sans For Dell"/>
              <a:ea typeface="方正准圆简体" panose="03000509000000000000" pitchFamily="65" charset="-122"/>
            </a:endParaRPr>
          </a:p>
          <a:p>
            <a:pPr marL="0" lvl="3">
              <a:spcBef>
                <a:spcPts val="450"/>
              </a:spcBef>
              <a:spcAft>
                <a:spcPts val="450"/>
              </a:spcAft>
              <a:buClr>
                <a:srgbClr val="FFFFFF"/>
              </a:buClr>
            </a:pPr>
            <a:endParaRPr lang="en-US" sz="2100" b="1" dirty="0">
              <a:solidFill>
                <a:srgbClr val="FFFFFF"/>
              </a:solidFill>
              <a:latin typeface="Museo Sans For Dell"/>
              <a:ea typeface="方正准圆简体" panose="03000509000000000000" pitchFamily="65" charset="-122"/>
            </a:endParaRPr>
          </a:p>
        </p:txBody>
      </p:sp>
      <p:sp>
        <p:nvSpPr>
          <p:cNvPr id="30" name="Rounded Rectangle 29"/>
          <p:cNvSpPr/>
          <p:nvPr/>
        </p:nvSpPr>
        <p:spPr>
          <a:xfrm>
            <a:off x="4468025" y="439838"/>
            <a:ext cx="3245005" cy="3938751"/>
          </a:xfrm>
          <a:prstGeom prst="roundRect">
            <a:avLst>
              <a:gd name="adj" fmla="val 4072"/>
            </a:avLst>
          </a:prstGeom>
          <a:solidFill>
            <a:srgbClr val="0085C3"/>
          </a:solidFill>
          <a:effectLst/>
        </p:spPr>
        <p:txBody>
          <a:bodyPr wrap="square" rtlCol="0" anchor="t">
            <a:normAutofit/>
          </a:bodyPr>
          <a:lstStyle/>
          <a:p>
            <a:pPr algn="ctr" defTabSz="685800" fontAlgn="auto">
              <a:lnSpc>
                <a:spcPct val="90000"/>
              </a:lnSpc>
              <a:spcBef>
                <a:spcPts val="75"/>
              </a:spcBef>
              <a:spcAft>
                <a:spcPts val="75"/>
              </a:spcAft>
              <a:defRPr/>
            </a:pPr>
            <a:endParaRPr lang="en-US" sz="1500" kern="0" dirty="0" err="1">
              <a:solidFill>
                <a:srgbClr val="FFFFFF"/>
              </a:solidFill>
              <a:latin typeface="Museo Sans For Dell"/>
              <a:ea typeface="方正准圆简体" panose="03000509000000000000" pitchFamily="65" charset="-122"/>
            </a:endParaRPr>
          </a:p>
        </p:txBody>
      </p:sp>
      <p:cxnSp>
        <p:nvCxnSpPr>
          <p:cNvPr id="31" name="Straight Arrow Connector 30"/>
          <p:cNvCxnSpPr/>
          <p:nvPr/>
        </p:nvCxnSpPr>
        <p:spPr>
          <a:xfrm>
            <a:off x="5002628" y="724829"/>
            <a:ext cx="0" cy="2661414"/>
          </a:xfrm>
          <a:prstGeom prst="straightConnector1">
            <a:avLst/>
          </a:prstGeom>
          <a:noFill/>
          <a:ln w="127000" cap="flat" cmpd="sng" algn="ctr">
            <a:solidFill>
              <a:srgbClr val="00467D"/>
            </a:solidFill>
            <a:prstDash val="solid"/>
            <a:headEnd type="triangle"/>
            <a:tailEnd type="triangle"/>
          </a:ln>
          <a:effectLst/>
        </p:spPr>
      </p:cxnSp>
      <p:sp>
        <p:nvSpPr>
          <p:cNvPr id="32" name="Rectangle 31"/>
          <p:cNvSpPr/>
          <p:nvPr/>
        </p:nvSpPr>
        <p:spPr>
          <a:xfrm>
            <a:off x="4599886" y="1782715"/>
            <a:ext cx="800219" cy="461665"/>
          </a:xfrm>
          <a:prstGeom prst="rect">
            <a:avLst/>
          </a:prstGeom>
          <a:solidFill>
            <a:srgbClr val="0085C3"/>
          </a:solidFill>
          <a:ln>
            <a:noFill/>
          </a:ln>
        </p:spPr>
        <p:txBody>
          <a:bodyPr wrap="none">
            <a:spAutoFit/>
          </a:bodyPr>
          <a:lstStyle/>
          <a:p>
            <a:pPr algn="ctr" defTabSz="685800" fontAlgn="auto">
              <a:spcBef>
                <a:spcPts val="0"/>
              </a:spcBef>
              <a:spcAft>
                <a:spcPts val="0"/>
              </a:spcAft>
              <a:defRPr/>
            </a:pPr>
            <a:r>
              <a:rPr lang="zh-CN" altLang="en-US" kern="0" smtClean="0">
                <a:solidFill>
                  <a:srgbClr val="00467D"/>
                </a:solidFill>
                <a:latin typeface="Museo Sans For Dell"/>
                <a:ea typeface="方正准圆简体" panose="03000509000000000000" pitchFamily="65" charset="-122"/>
              </a:rPr>
              <a:t>缺口</a:t>
            </a:r>
            <a:endParaRPr lang="en-US" kern="0" dirty="0">
              <a:solidFill>
                <a:srgbClr val="00467D"/>
              </a:solidFill>
              <a:latin typeface="Museo Sans For Dell"/>
              <a:ea typeface="方正准圆简体" panose="03000509000000000000" pitchFamily="65" charset="-122"/>
            </a:endParaRPr>
          </a:p>
        </p:txBody>
      </p:sp>
      <p:sp>
        <p:nvSpPr>
          <p:cNvPr id="33" name="Rectangle 32"/>
          <p:cNvSpPr/>
          <p:nvPr/>
        </p:nvSpPr>
        <p:spPr>
          <a:xfrm>
            <a:off x="4609787" y="3386247"/>
            <a:ext cx="814647" cy="646331"/>
          </a:xfrm>
          <a:prstGeom prst="rect">
            <a:avLst/>
          </a:prstGeom>
          <a:solidFill>
            <a:srgbClr val="0085C3"/>
          </a:solidFill>
          <a:ln>
            <a:noFill/>
          </a:ln>
        </p:spPr>
        <p:txBody>
          <a:bodyPr wrap="none">
            <a:spAutoFit/>
          </a:bodyPr>
          <a:lstStyle/>
          <a:p>
            <a:pPr algn="ctr" defTabSz="685800" fontAlgn="auto">
              <a:spcBef>
                <a:spcPts val="0"/>
              </a:spcBef>
              <a:spcAft>
                <a:spcPts val="0"/>
              </a:spcAft>
              <a:defRPr/>
            </a:pPr>
            <a:r>
              <a:rPr lang="en-US" sz="3600" b="1" kern="0" dirty="0">
                <a:solidFill>
                  <a:srgbClr val="FFFFFF"/>
                </a:solidFill>
                <a:latin typeface="Museo Sans For Dell"/>
                <a:ea typeface="方正准圆简体" panose="03000509000000000000" pitchFamily="65" charset="-122"/>
              </a:rPr>
              <a:t>3%</a:t>
            </a:r>
          </a:p>
        </p:txBody>
      </p:sp>
      <p:sp>
        <p:nvSpPr>
          <p:cNvPr id="34" name="Rectangle 33"/>
          <p:cNvSpPr/>
          <p:nvPr/>
        </p:nvSpPr>
        <p:spPr>
          <a:xfrm>
            <a:off x="5431790" y="2924578"/>
            <a:ext cx="2281240" cy="923330"/>
          </a:xfrm>
          <a:prstGeom prst="rect">
            <a:avLst/>
          </a:prstGeom>
          <a:ln>
            <a:noFill/>
          </a:ln>
        </p:spPr>
        <p:txBody>
          <a:bodyPr wrap="square">
            <a:spAutoFit/>
          </a:bodyPr>
          <a:lstStyle/>
          <a:p>
            <a:r>
              <a:rPr lang="en-US" sz="1800" dirty="0" smtClean="0">
                <a:solidFill>
                  <a:srgbClr val="FFFFFF"/>
                </a:solidFill>
                <a:latin typeface="Museo Sans For Dell"/>
                <a:ea typeface="方正准圆简体" panose="03000509000000000000" pitchFamily="65" charset="-122"/>
              </a:rPr>
              <a:t>Gartner</a:t>
            </a:r>
            <a:r>
              <a:rPr lang="zh-CN" altLang="en-US" sz="1800" dirty="0" smtClean="0">
                <a:solidFill>
                  <a:srgbClr val="FFFFFF"/>
                </a:solidFill>
                <a:latin typeface="Museo Sans For Dell"/>
                <a:ea typeface="方正准圆简体" panose="03000509000000000000" pitchFamily="65" charset="-122"/>
              </a:rPr>
              <a:t>针对</a:t>
            </a:r>
            <a:r>
              <a:rPr lang="en-US" altLang="zh-CN" sz="1800" dirty="0" smtClean="0">
                <a:solidFill>
                  <a:srgbClr val="FFFFFF"/>
                </a:solidFill>
                <a:latin typeface="Museo Sans For Dell"/>
                <a:ea typeface="方正准圆简体" panose="03000509000000000000" pitchFamily="65" charset="-122"/>
              </a:rPr>
              <a:t>2014</a:t>
            </a:r>
            <a:r>
              <a:rPr lang="zh-CN" altLang="en-US" sz="1800" dirty="0" smtClean="0">
                <a:solidFill>
                  <a:srgbClr val="FFFFFF"/>
                </a:solidFill>
                <a:latin typeface="Museo Sans For Dell"/>
                <a:ea typeface="方正准圆简体" panose="03000509000000000000" pitchFamily="65" charset="-122"/>
              </a:rPr>
              <a:t>年全球</a:t>
            </a:r>
            <a:r>
              <a:rPr lang="en-US" altLang="zh-CN" sz="1800" dirty="0" smtClean="0">
                <a:solidFill>
                  <a:srgbClr val="FFFFFF"/>
                </a:solidFill>
                <a:latin typeface="Museo Sans For Dell"/>
                <a:ea typeface="方正准圆简体" panose="03000509000000000000" pitchFamily="65" charset="-122"/>
              </a:rPr>
              <a:t>IT</a:t>
            </a:r>
            <a:r>
              <a:rPr lang="zh-CN" altLang="en-US" sz="1800" dirty="0" smtClean="0">
                <a:solidFill>
                  <a:srgbClr val="FFFFFF"/>
                </a:solidFill>
                <a:latin typeface="Museo Sans For Dell"/>
                <a:ea typeface="方正准圆简体" panose="03000509000000000000" pitchFamily="65" charset="-122"/>
              </a:rPr>
              <a:t>支出所做</a:t>
            </a:r>
            <a:r>
              <a:rPr lang="zh-CN" altLang="en-US" sz="1800" dirty="0" smtClean="0">
                <a:solidFill>
                  <a:srgbClr val="FFFFFF"/>
                </a:solidFill>
                <a:latin typeface="Museo Sans For Dell"/>
                <a:ea typeface="方正准圆简体" panose="03000509000000000000" pitchFamily="65" charset="-122"/>
              </a:rPr>
              <a:t>的</a:t>
            </a:r>
            <a:r>
              <a:rPr lang="en-US" altLang="zh-CN" sz="1800" dirty="0" smtClean="0">
                <a:solidFill>
                  <a:srgbClr val="FFFFFF"/>
                </a:solidFill>
                <a:latin typeface="Museo Sans For Dell"/>
                <a:ea typeface="方正准圆简体" panose="03000509000000000000" pitchFamily="65" charset="-122"/>
              </a:rPr>
              <a:t/>
            </a:r>
            <a:br>
              <a:rPr lang="en-US" altLang="zh-CN" sz="1800" dirty="0" smtClean="0">
                <a:solidFill>
                  <a:srgbClr val="FFFFFF"/>
                </a:solidFill>
                <a:latin typeface="Museo Sans For Dell"/>
                <a:ea typeface="方正准圆简体" panose="03000509000000000000" pitchFamily="65" charset="-122"/>
              </a:rPr>
            </a:br>
            <a:r>
              <a:rPr lang="zh-CN" altLang="en-US" sz="1800" dirty="0" smtClean="0">
                <a:solidFill>
                  <a:srgbClr val="FFFFFF"/>
                </a:solidFill>
                <a:latin typeface="Museo Sans For Dell"/>
                <a:ea typeface="方正准圆简体" panose="03000509000000000000" pitchFamily="65" charset="-122"/>
              </a:rPr>
              <a:t>估</a:t>
            </a:r>
            <a:r>
              <a:rPr lang="zh-CN" altLang="en-US" sz="1800" dirty="0" smtClean="0">
                <a:solidFill>
                  <a:srgbClr val="FFFFFF"/>
                </a:solidFill>
                <a:latin typeface="Museo Sans For Dell"/>
                <a:ea typeface="方正准圆简体" panose="03000509000000000000" pitchFamily="65" charset="-122"/>
              </a:rPr>
              <a:t>算</a:t>
            </a:r>
            <a:endParaRPr lang="en-US" sz="1800" b="1" dirty="0">
              <a:solidFill>
                <a:srgbClr val="FFFFFF"/>
              </a:solidFill>
              <a:latin typeface="Museo Sans For Dell"/>
              <a:ea typeface="方正准圆简体" panose="03000509000000000000" pitchFamily="65" charset="-122"/>
            </a:endParaRPr>
          </a:p>
        </p:txBody>
      </p:sp>
    </p:spTree>
    <p:extLst>
      <p:ext uri="{BB962C8B-B14F-4D97-AF65-F5344CB8AC3E}">
        <p14:creationId xmlns:p14="http://schemas.microsoft.com/office/powerpoint/2010/main" val="3822823356"/>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100" dirty="0" smtClean="0">
                <a:ea typeface="方正准圆简体" panose="03000509000000000000" pitchFamily="65" charset="-122"/>
              </a:rPr>
              <a:t>增强的</a:t>
            </a:r>
            <a:r>
              <a:rPr lang="zh-CN" altLang="en-US" sz="2100" dirty="0" smtClean="0">
                <a:ea typeface="方正准圆简体" panose="03000509000000000000" pitchFamily="65" charset="-122"/>
              </a:rPr>
              <a:t>数据保护和恢复</a:t>
            </a:r>
            <a:endParaRPr lang="en-US" sz="2100" dirty="0">
              <a:ea typeface="方正准圆简体" panose="03000509000000000000" pitchFamily="65" charset="-122"/>
            </a:endParaRPr>
          </a:p>
        </p:txBody>
      </p:sp>
      <p:sp>
        <p:nvSpPr>
          <p:cNvPr id="3" name="TextBox 2"/>
          <p:cNvSpPr txBox="1"/>
          <p:nvPr/>
        </p:nvSpPr>
        <p:spPr>
          <a:xfrm>
            <a:off x="3602270" y="886388"/>
            <a:ext cx="4491406" cy="2916696"/>
          </a:xfrm>
          <a:prstGeom prst="rect">
            <a:avLst/>
          </a:prstGeom>
          <a:noFill/>
        </p:spPr>
        <p:txBody>
          <a:bodyPr wrap="square" rtlCol="0">
            <a:spAutoFit/>
          </a:bodyPr>
          <a:lstStyle/>
          <a:p>
            <a:pPr>
              <a:lnSpc>
                <a:spcPct val="90000"/>
              </a:lnSpc>
              <a:spcBef>
                <a:spcPts val="450"/>
              </a:spcBef>
              <a:spcAft>
                <a:spcPts val="0"/>
              </a:spcAft>
              <a:buClr>
                <a:srgbClr val="0085C3"/>
              </a:buClr>
            </a:pPr>
            <a:r>
              <a:rPr lang="zh-CN" altLang="en-US" sz="1500" b="1" dirty="0" smtClean="0">
                <a:solidFill>
                  <a:srgbClr val="444444"/>
                </a:solidFill>
                <a:latin typeface="Museo Sans For Dell" panose="02000000000000000000" pitchFamily="2" charset="0"/>
                <a:ea typeface="方正准圆简体" panose="03000509000000000000" pitchFamily="65" charset="-122"/>
              </a:rPr>
              <a:t>同步</a:t>
            </a:r>
            <a:r>
              <a:rPr lang="en-US" sz="1500" b="1" dirty="0" smtClean="0">
                <a:solidFill>
                  <a:srgbClr val="444444"/>
                </a:solidFill>
                <a:latin typeface="Museo Sans For Dell" panose="02000000000000000000" pitchFamily="2" charset="0"/>
                <a:ea typeface="方正准圆简体" panose="03000509000000000000" pitchFamily="65" charset="-122"/>
              </a:rPr>
              <a:t>Live Volume</a:t>
            </a:r>
            <a:r>
              <a:rPr lang="zh-CN" altLang="en-US" sz="1500" b="1" dirty="0" smtClean="0">
                <a:solidFill>
                  <a:srgbClr val="444444"/>
                </a:solidFill>
                <a:latin typeface="Museo Sans For Dell" panose="02000000000000000000" pitchFamily="2" charset="0"/>
                <a:ea typeface="方正准圆简体" panose="03000509000000000000" pitchFamily="65" charset="-122"/>
              </a:rPr>
              <a:t>的新功能</a:t>
            </a:r>
            <a:endParaRPr lang="en-US" sz="1500" b="1"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200" dirty="0" smtClean="0">
                <a:solidFill>
                  <a:srgbClr val="444444"/>
                </a:solidFill>
                <a:latin typeface="Museo Sans For Dell" panose="02000000000000000000" pitchFamily="2" charset="0"/>
                <a:ea typeface="方正准圆简体" panose="03000509000000000000" pitchFamily="65" charset="-122"/>
              </a:rPr>
              <a:t>保护您的全部数据</a:t>
            </a:r>
            <a:r>
              <a:rPr lang="en-US" sz="1200" dirty="0" smtClean="0">
                <a:solidFill>
                  <a:srgbClr val="444444"/>
                </a:solidFill>
                <a:latin typeface="Museo Sans For Dell" panose="02000000000000000000" pitchFamily="2" charset="0"/>
                <a:ea typeface="方正准圆简体" panose="03000509000000000000" pitchFamily="65" charset="-122"/>
              </a:rPr>
              <a:t>–</a:t>
            </a:r>
            <a:r>
              <a:rPr lang="zh-CN" altLang="en-US" sz="1200" dirty="0" smtClean="0">
                <a:solidFill>
                  <a:srgbClr val="444444"/>
                </a:solidFill>
                <a:latin typeface="Museo Sans For Dell" panose="02000000000000000000" pitchFamily="2" charset="0"/>
                <a:ea typeface="方正准圆简体" panose="03000509000000000000" pitchFamily="65" charset="-122"/>
              </a:rPr>
              <a:t>从</a:t>
            </a:r>
            <a:r>
              <a:rPr lang="zh-CN" altLang="en-US" sz="1200" dirty="0">
                <a:solidFill>
                  <a:srgbClr val="444444"/>
                </a:solidFill>
                <a:latin typeface="Museo Sans For Dell" panose="02000000000000000000" pitchFamily="2" charset="0"/>
                <a:ea typeface="方正准圆简体" panose="03000509000000000000" pitchFamily="65" charset="-122"/>
              </a:rPr>
              <a:t>任意</a:t>
            </a:r>
            <a:r>
              <a:rPr lang="zh-CN" altLang="en-US" sz="1200" dirty="0" smtClean="0">
                <a:solidFill>
                  <a:srgbClr val="444444"/>
                </a:solidFill>
                <a:latin typeface="Museo Sans For Dell" panose="02000000000000000000" pitchFamily="2" charset="0"/>
                <a:ea typeface="方正准圆简体" panose="03000509000000000000" pitchFamily="65" charset="-122"/>
              </a:rPr>
              <a:t>时</a:t>
            </a:r>
            <a:r>
              <a:rPr lang="zh-CN" altLang="en-US" sz="1200" dirty="0" smtClean="0">
                <a:solidFill>
                  <a:srgbClr val="444444"/>
                </a:solidFill>
                <a:latin typeface="Museo Sans For Dell" panose="02000000000000000000" pitchFamily="2" charset="0"/>
                <a:ea typeface="方正准圆简体" panose="03000509000000000000" pitchFamily="65" charset="-122"/>
              </a:rPr>
              <a:t>间点复原</a:t>
            </a:r>
            <a:endParaRPr lang="en-US" sz="1200"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200" dirty="0" smtClean="0">
                <a:solidFill>
                  <a:srgbClr val="444444"/>
                </a:solidFill>
                <a:latin typeface="Museo Sans For Dell" panose="02000000000000000000" pitchFamily="2" charset="0"/>
                <a:ea typeface="方正准圆简体" panose="03000509000000000000" pitchFamily="65" charset="-122"/>
              </a:rPr>
              <a:t>为计划外停机做好准备</a:t>
            </a:r>
            <a:endParaRPr lang="en-US" altLang="zh-CN" sz="1200" dirty="0" smtClean="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200" u="sng" dirty="0" smtClean="0">
                <a:solidFill>
                  <a:srgbClr val="444444"/>
                </a:solidFill>
                <a:latin typeface="Museo Sans For Dell" panose="02000000000000000000" pitchFamily="2" charset="0"/>
                <a:ea typeface="方正准圆简体" panose="03000509000000000000" pitchFamily="65" charset="-122"/>
              </a:rPr>
              <a:t>恢复点目标</a:t>
            </a:r>
            <a:r>
              <a:rPr lang="en-US" sz="1200" u="sng" dirty="0" smtClean="0">
                <a:solidFill>
                  <a:srgbClr val="444444"/>
                </a:solidFill>
                <a:latin typeface="Museo Sans For Dell" panose="02000000000000000000" pitchFamily="2" charset="0"/>
                <a:ea typeface="方正准圆简体" panose="03000509000000000000" pitchFamily="65" charset="-122"/>
              </a:rPr>
              <a:t>= </a:t>
            </a:r>
            <a:r>
              <a:rPr lang="en-US" sz="1200" u="sng" dirty="0">
                <a:solidFill>
                  <a:srgbClr val="444444"/>
                </a:solidFill>
                <a:latin typeface="Museo Sans For Dell" panose="02000000000000000000" pitchFamily="2" charset="0"/>
                <a:ea typeface="方正准圆简体" panose="03000509000000000000" pitchFamily="65" charset="-122"/>
              </a:rPr>
              <a:t>0</a:t>
            </a: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200" kern="0" dirty="0" smtClean="0">
                <a:solidFill>
                  <a:srgbClr val="444444"/>
                </a:solidFill>
                <a:latin typeface="Museo Sans For Dell" panose="02000000000000000000" pitchFamily="2" charset="0"/>
                <a:ea typeface="方正准圆简体" panose="03000509000000000000" pitchFamily="65" charset="-122"/>
              </a:rPr>
              <a:t>在</a:t>
            </a:r>
            <a:r>
              <a:rPr lang="en-US" sz="1200" kern="0" dirty="0" smtClean="0">
                <a:solidFill>
                  <a:srgbClr val="444444"/>
                </a:solidFill>
                <a:latin typeface="Museo Sans For Dell" panose="02000000000000000000" pitchFamily="2" charset="0"/>
                <a:ea typeface="方正准圆简体" panose="03000509000000000000" pitchFamily="65" charset="-122"/>
              </a:rPr>
              <a:t>SC8000</a:t>
            </a:r>
            <a:r>
              <a:rPr lang="zh-CN" altLang="en-US" sz="1200" kern="0" dirty="0" smtClean="0">
                <a:solidFill>
                  <a:srgbClr val="444444"/>
                </a:solidFill>
                <a:latin typeface="Museo Sans For Dell" panose="02000000000000000000" pitchFamily="2" charset="0"/>
                <a:ea typeface="方正准圆简体" panose="03000509000000000000" pitchFamily="65" charset="-122"/>
              </a:rPr>
              <a:t>、</a:t>
            </a:r>
            <a:r>
              <a:rPr lang="en-US" sz="1200" kern="0" dirty="0" smtClean="0">
                <a:solidFill>
                  <a:srgbClr val="444444"/>
                </a:solidFill>
                <a:latin typeface="Museo Sans For Dell" panose="02000000000000000000" pitchFamily="2" charset="0"/>
                <a:ea typeface="方正准圆简体" panose="03000509000000000000" pitchFamily="65" charset="-122"/>
              </a:rPr>
              <a:t>SC4020</a:t>
            </a:r>
            <a:r>
              <a:rPr lang="zh-CN" altLang="en-US" sz="1200" kern="0" dirty="0" smtClean="0">
                <a:solidFill>
                  <a:srgbClr val="444444"/>
                </a:solidFill>
                <a:latin typeface="Museo Sans For Dell" panose="02000000000000000000" pitchFamily="2" charset="0"/>
                <a:ea typeface="方正准圆简体" panose="03000509000000000000" pitchFamily="65" charset="-122"/>
              </a:rPr>
              <a:t>和</a:t>
            </a:r>
            <a:r>
              <a:rPr lang="en-US" sz="1200" kern="0" dirty="0" smtClean="0">
                <a:solidFill>
                  <a:srgbClr val="444444"/>
                </a:solidFill>
                <a:latin typeface="Museo Sans For Dell" panose="02000000000000000000" pitchFamily="2" charset="0"/>
                <a:ea typeface="方正准圆简体" panose="03000509000000000000" pitchFamily="65" charset="-122"/>
              </a:rPr>
              <a:t>SC9000</a:t>
            </a:r>
            <a:r>
              <a:rPr lang="zh-CN" altLang="en-US" sz="1200" kern="0" dirty="0" smtClean="0">
                <a:solidFill>
                  <a:srgbClr val="444444"/>
                </a:solidFill>
                <a:latin typeface="Museo Sans For Dell" panose="02000000000000000000" pitchFamily="2" charset="0"/>
                <a:ea typeface="方正准圆简体" panose="03000509000000000000" pitchFamily="65" charset="-122"/>
              </a:rPr>
              <a:t>之中受支持</a:t>
            </a:r>
            <a:endParaRPr lang="en-US" sz="825" kern="0" baseline="58000" dirty="0" smtClean="0">
              <a:solidFill>
                <a:srgbClr val="444444"/>
              </a:solidFill>
              <a:latin typeface="Museo Sans For Dell" panose="02000000000000000000" pitchFamily="2" charset="0"/>
              <a:ea typeface="方正准圆简体" panose="03000509000000000000" pitchFamily="65" charset="-122"/>
            </a:endParaRPr>
          </a:p>
          <a:p>
            <a:pPr>
              <a:lnSpc>
                <a:spcPct val="90000"/>
              </a:lnSpc>
              <a:spcBef>
                <a:spcPts val="450"/>
              </a:spcBef>
              <a:spcAft>
                <a:spcPts val="0"/>
              </a:spcAft>
              <a:buClr>
                <a:srgbClr val="0085C3"/>
              </a:buClr>
            </a:pPr>
            <a:r>
              <a:rPr lang="zh-CN" altLang="en-US" sz="1500" b="1" dirty="0" smtClean="0">
                <a:solidFill>
                  <a:srgbClr val="444444"/>
                </a:solidFill>
                <a:latin typeface="Museo Sans For Dell" panose="02000000000000000000" pitchFamily="2" charset="0"/>
                <a:ea typeface="方正准圆简体" panose="03000509000000000000" pitchFamily="65" charset="-122"/>
              </a:rPr>
              <a:t>从</a:t>
            </a:r>
            <a:r>
              <a:rPr lang="en-US" sz="1500" b="1" dirty="0" smtClean="0">
                <a:solidFill>
                  <a:srgbClr val="444444"/>
                </a:solidFill>
                <a:latin typeface="Museo Sans For Dell" panose="02000000000000000000" pitchFamily="2" charset="0"/>
                <a:ea typeface="方正准圆简体" panose="03000509000000000000" pitchFamily="65" charset="-122"/>
              </a:rPr>
              <a:t>LV</a:t>
            </a:r>
            <a:r>
              <a:rPr lang="zh-CN" altLang="en-US" sz="1500" b="1" dirty="0" smtClean="0">
                <a:solidFill>
                  <a:srgbClr val="444444"/>
                </a:solidFill>
                <a:latin typeface="Museo Sans For Dell" panose="02000000000000000000" pitchFamily="2" charset="0"/>
                <a:ea typeface="方正准圆简体" panose="03000509000000000000" pitchFamily="65" charset="-122"/>
              </a:rPr>
              <a:t>进行灾难恢复的新功能</a:t>
            </a:r>
            <a:endParaRPr lang="en-US" sz="1500" b="1"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200" dirty="0" smtClean="0">
                <a:solidFill>
                  <a:srgbClr val="444444"/>
                </a:solidFill>
                <a:latin typeface="Museo Sans For Dell" panose="02000000000000000000" pitchFamily="2" charset="0"/>
                <a:ea typeface="方正准圆简体" panose="03000509000000000000" pitchFamily="65" charset="-122"/>
              </a:rPr>
              <a:t>可轻松切换</a:t>
            </a:r>
            <a:r>
              <a:rPr lang="zh-CN" altLang="en-US" sz="1200" dirty="0" smtClean="0">
                <a:solidFill>
                  <a:srgbClr val="444444"/>
                </a:solidFill>
                <a:latin typeface="Museo Sans For Dell" panose="02000000000000000000" pitchFamily="2" charset="0"/>
                <a:ea typeface="方正准圆简体" panose="03000509000000000000" pitchFamily="65" charset="-122"/>
              </a:rPr>
              <a:t>到二级</a:t>
            </a:r>
            <a:r>
              <a:rPr lang="en-US" sz="1200" dirty="0" smtClean="0">
                <a:solidFill>
                  <a:srgbClr val="444444"/>
                </a:solidFill>
                <a:latin typeface="Museo Sans For Dell" panose="02000000000000000000" pitchFamily="2" charset="0"/>
                <a:ea typeface="方正准圆简体" panose="03000509000000000000" pitchFamily="65" charset="-122"/>
              </a:rPr>
              <a:t>LV</a:t>
            </a:r>
            <a:endParaRPr lang="en-US" sz="1200"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200" dirty="0" smtClean="0">
                <a:solidFill>
                  <a:srgbClr val="444444"/>
                </a:solidFill>
                <a:latin typeface="Museo Sans For Dell" panose="02000000000000000000" pitchFamily="2" charset="0"/>
                <a:ea typeface="方正准圆简体" panose="03000509000000000000" pitchFamily="65" charset="-122"/>
              </a:rPr>
              <a:t>无需重新装载</a:t>
            </a:r>
            <a:r>
              <a:rPr lang="en-US" sz="1200" dirty="0" smtClean="0">
                <a:solidFill>
                  <a:srgbClr val="444444"/>
                </a:solidFill>
                <a:latin typeface="Museo Sans For Dell" panose="02000000000000000000" pitchFamily="2" charset="0"/>
                <a:ea typeface="方正准圆简体" panose="03000509000000000000" pitchFamily="65" charset="-122"/>
              </a:rPr>
              <a:t>LUN</a:t>
            </a:r>
            <a:endParaRPr lang="en-US" sz="1200"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200" u="sng" dirty="0" smtClean="0">
                <a:solidFill>
                  <a:srgbClr val="444444"/>
                </a:solidFill>
                <a:latin typeface="Museo Sans For Dell" panose="02000000000000000000" pitchFamily="2" charset="0"/>
                <a:ea typeface="方正准圆简体" panose="03000509000000000000" pitchFamily="65" charset="-122"/>
              </a:rPr>
              <a:t>恢复时间目标</a:t>
            </a:r>
            <a:r>
              <a:rPr lang="en-US" sz="1200" u="sng" dirty="0" smtClean="0">
                <a:solidFill>
                  <a:srgbClr val="444444"/>
                </a:solidFill>
                <a:latin typeface="Museo Sans For Dell" panose="02000000000000000000" pitchFamily="2" charset="0"/>
                <a:ea typeface="方正准圆简体" panose="03000509000000000000" pitchFamily="65" charset="-122"/>
              </a:rPr>
              <a:t>&lt; 5</a:t>
            </a:r>
            <a:r>
              <a:rPr lang="zh-CN" altLang="en-US" sz="1200" u="sng" dirty="0" smtClean="0">
                <a:solidFill>
                  <a:srgbClr val="444444"/>
                </a:solidFill>
                <a:latin typeface="Museo Sans For Dell" panose="02000000000000000000" pitchFamily="2" charset="0"/>
                <a:ea typeface="方正准圆简体" panose="03000509000000000000" pitchFamily="65" charset="-122"/>
              </a:rPr>
              <a:t>分钟</a:t>
            </a:r>
            <a:endParaRPr lang="en-US" sz="1200" dirty="0" smtClean="0">
              <a:solidFill>
                <a:srgbClr val="444444"/>
              </a:solidFill>
              <a:latin typeface="Museo Sans For Dell" panose="02000000000000000000" pitchFamily="2" charset="0"/>
              <a:ea typeface="方正准圆简体" panose="03000509000000000000" pitchFamily="65" charset="-122"/>
            </a:endParaRPr>
          </a:p>
          <a:p>
            <a:pPr>
              <a:lnSpc>
                <a:spcPct val="90000"/>
              </a:lnSpc>
              <a:spcBef>
                <a:spcPts val="450"/>
              </a:spcBef>
              <a:spcAft>
                <a:spcPts val="0"/>
              </a:spcAft>
              <a:buClr>
                <a:srgbClr val="0085C3"/>
              </a:buClr>
            </a:pPr>
            <a:r>
              <a:rPr lang="zh-CN" altLang="en-US" sz="1500" b="1" dirty="0" smtClean="0">
                <a:solidFill>
                  <a:srgbClr val="444444"/>
                </a:solidFill>
                <a:latin typeface="Museo Sans For Dell" panose="02000000000000000000" pitchFamily="2" charset="0"/>
                <a:ea typeface="方正准圆简体" panose="03000509000000000000" pitchFamily="65" charset="-122"/>
              </a:rPr>
              <a:t>复制到第三个地点的新功能</a:t>
            </a:r>
            <a:endParaRPr lang="en-US" altLang="en-US" sz="1500" b="1"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en-US" sz="1200" dirty="0">
                <a:solidFill>
                  <a:srgbClr val="444444"/>
                </a:solidFill>
                <a:latin typeface="Museo Sans For Dell" panose="02000000000000000000" pitchFamily="2" charset="0"/>
                <a:ea typeface="方正准圆简体" panose="03000509000000000000" pitchFamily="65" charset="-122"/>
              </a:rPr>
              <a:t>Live </a:t>
            </a:r>
            <a:r>
              <a:rPr lang="en-US" sz="1200" dirty="0" smtClean="0">
                <a:solidFill>
                  <a:srgbClr val="444444"/>
                </a:solidFill>
                <a:latin typeface="Museo Sans For Dell" panose="02000000000000000000" pitchFamily="2" charset="0"/>
                <a:ea typeface="方正准圆简体" panose="03000509000000000000" pitchFamily="65" charset="-122"/>
              </a:rPr>
              <a:t>Volume</a:t>
            </a:r>
            <a:r>
              <a:rPr lang="zh-CN" altLang="en-US" sz="1200" dirty="0" smtClean="0">
                <a:solidFill>
                  <a:srgbClr val="444444"/>
                </a:solidFill>
                <a:latin typeface="Museo Sans For Dell" panose="02000000000000000000" pitchFamily="2" charset="0"/>
                <a:ea typeface="方正准圆简体" panose="03000509000000000000" pitchFamily="65" charset="-122"/>
              </a:rPr>
              <a:t>代管复制</a:t>
            </a:r>
            <a:endParaRPr lang="en-US" sz="1200"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200" dirty="0" smtClean="0">
                <a:solidFill>
                  <a:srgbClr val="444444"/>
                </a:solidFill>
                <a:latin typeface="Museo Sans For Dell" panose="02000000000000000000" pitchFamily="2" charset="0"/>
                <a:ea typeface="方正准圆简体" panose="03000509000000000000" pitchFamily="65" charset="-122"/>
              </a:rPr>
              <a:t>自动化、无中断的备份和恢复</a:t>
            </a:r>
            <a:endParaRPr lang="en-US" sz="1200" u="sng" dirty="0">
              <a:solidFill>
                <a:srgbClr val="444444"/>
              </a:solidFill>
              <a:latin typeface="Museo Sans For Dell" panose="02000000000000000000" pitchFamily="2" charset="0"/>
              <a:ea typeface="方正准圆简体" panose="03000509000000000000" pitchFamily="65" charset="-122"/>
            </a:endParaRPr>
          </a:p>
        </p:txBody>
      </p:sp>
      <p:sp>
        <p:nvSpPr>
          <p:cNvPr id="6" name="Rectangle 5"/>
          <p:cNvSpPr/>
          <p:nvPr/>
        </p:nvSpPr>
        <p:spPr>
          <a:xfrm>
            <a:off x="327837" y="813279"/>
            <a:ext cx="2894401" cy="3552523"/>
          </a:xfrm>
          <a:prstGeom prst="rect">
            <a:avLst/>
          </a:prstGeom>
          <a:solidFill>
            <a:srgbClr val="EFE9E5"/>
          </a:solidFill>
          <a:effectLst>
            <a:outerShdw blurRad="50800" dist="38100" dir="2700000" algn="tl" rotWithShape="0">
              <a:prstClr val="black">
                <a:alpha val="40000"/>
              </a:prstClr>
            </a:outerShdw>
          </a:effectLst>
        </p:spPr>
        <p:txBody>
          <a:bodyPr wrap="square" rtlCol="0" anchor="t">
            <a:normAutofit/>
          </a:bodyPr>
          <a:lstStyle/>
          <a:p>
            <a:pPr algn="ctr">
              <a:lnSpc>
                <a:spcPct val="90000"/>
              </a:lnSpc>
              <a:spcBef>
                <a:spcPts val="75"/>
              </a:spcBef>
              <a:spcAft>
                <a:spcPts val="75"/>
              </a:spcAft>
            </a:pPr>
            <a:endParaRPr lang="en-US" sz="1500" dirty="0" err="1">
              <a:solidFill>
                <a:srgbClr val="7AB800"/>
              </a:solidFill>
              <a:latin typeface="Museo Sans For Dell" panose="02000000000000000000" pitchFamily="2" charset="0"/>
              <a:ea typeface="方正准圆简体" panose="03000509000000000000" pitchFamily="65" charset="-122"/>
            </a:endParaRPr>
          </a:p>
        </p:txBody>
      </p:sp>
      <p:sp>
        <p:nvSpPr>
          <p:cNvPr id="7" name="Rectangle 6"/>
          <p:cNvSpPr/>
          <p:nvPr/>
        </p:nvSpPr>
        <p:spPr>
          <a:xfrm>
            <a:off x="2027499" y="1254973"/>
            <a:ext cx="932426" cy="1785535"/>
          </a:xfrm>
          <a:prstGeom prst="rect">
            <a:avLst/>
          </a:prstGeom>
          <a:solidFill>
            <a:srgbClr val="7AB800">
              <a:lumMod val="20000"/>
              <a:lumOff val="80000"/>
            </a:srgbClr>
          </a:solidFill>
          <a:ln>
            <a:noFill/>
          </a:ln>
          <a:effectLst>
            <a:outerShdw blurRad="50800" dist="38100" dir="2700000" algn="tl" rotWithShape="0">
              <a:prstClr val="black">
                <a:alpha val="40000"/>
              </a:prstClr>
            </a:outerShdw>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cxnSp>
        <p:nvCxnSpPr>
          <p:cNvPr id="8" name="Straight Connector 7"/>
          <p:cNvCxnSpPr/>
          <p:nvPr/>
        </p:nvCxnSpPr>
        <p:spPr>
          <a:xfrm>
            <a:off x="1205270" y="1540303"/>
            <a:ext cx="1247961" cy="245707"/>
          </a:xfrm>
          <a:prstGeom prst="line">
            <a:avLst/>
          </a:prstGeom>
          <a:noFill/>
          <a:ln w="57150" cap="flat" cmpd="sng" algn="ctr">
            <a:solidFill>
              <a:srgbClr val="7AB800"/>
            </a:solidFill>
            <a:prstDash val="solid"/>
          </a:ln>
          <a:effectLst/>
        </p:spPr>
      </p:cxnSp>
      <p:sp>
        <p:nvSpPr>
          <p:cNvPr id="9" name="TextBox 8"/>
          <p:cNvSpPr txBox="1"/>
          <p:nvPr/>
        </p:nvSpPr>
        <p:spPr>
          <a:xfrm>
            <a:off x="2003618" y="1292831"/>
            <a:ext cx="997996" cy="103875"/>
          </a:xfrm>
          <a:prstGeom prst="rect">
            <a:avLst/>
          </a:prstGeom>
          <a:noFill/>
        </p:spPr>
        <p:txBody>
          <a:bodyPr wrap="square" lIns="0" tIns="0" rIns="0" bIns="0" rtlCol="0">
            <a:spAutoFit/>
          </a:bodyPr>
          <a:lstStyle/>
          <a:p>
            <a:pPr algn="ctr">
              <a:lnSpc>
                <a:spcPct val="90000"/>
              </a:lnSpc>
              <a:spcBef>
                <a:spcPts val="450"/>
              </a:spcBef>
              <a:spcAft>
                <a:spcPts val="0"/>
              </a:spcAft>
              <a:buClr>
                <a:srgbClr val="0085C3"/>
              </a:buClr>
            </a:pPr>
            <a:r>
              <a:rPr lang="zh-CN" altLang="en-US" sz="750" b="1" dirty="0" smtClean="0">
                <a:solidFill>
                  <a:srgbClr val="7AB800">
                    <a:lumMod val="75000"/>
                  </a:srgbClr>
                </a:solidFill>
                <a:latin typeface="Museo Sans For Dell" panose="02000000000000000000" pitchFamily="2" charset="0"/>
                <a:ea typeface="方正准圆简体" panose="03000509000000000000" pitchFamily="65" charset="-122"/>
              </a:rPr>
              <a:t>同步</a:t>
            </a:r>
            <a:r>
              <a:rPr lang="en-US" sz="750" b="1" dirty="0" smtClean="0">
                <a:solidFill>
                  <a:srgbClr val="7AB800">
                    <a:lumMod val="75000"/>
                  </a:srgbClr>
                </a:solidFill>
                <a:latin typeface="Museo Sans For Dell" panose="02000000000000000000" pitchFamily="2" charset="0"/>
                <a:ea typeface="方正准圆简体" panose="03000509000000000000" pitchFamily="65" charset="-122"/>
              </a:rPr>
              <a:t>Live Volume</a:t>
            </a:r>
            <a:endParaRPr lang="en-US" sz="750" b="1" dirty="0">
              <a:solidFill>
                <a:srgbClr val="7AB800">
                  <a:lumMod val="75000"/>
                </a:srgbClr>
              </a:solidFill>
              <a:latin typeface="Museo Sans For Dell" panose="02000000000000000000" pitchFamily="2" charset="0"/>
              <a:ea typeface="方正准圆简体" panose="03000509000000000000" pitchFamily="65" charset="-122"/>
            </a:endParaRPr>
          </a:p>
        </p:txBody>
      </p:sp>
      <p:cxnSp>
        <p:nvCxnSpPr>
          <p:cNvPr id="10" name="Straight Connector 9"/>
          <p:cNvCxnSpPr>
            <a:stCxn id="14" idx="4"/>
            <a:endCxn id="26" idx="0"/>
          </p:cNvCxnSpPr>
          <p:nvPr/>
        </p:nvCxnSpPr>
        <p:spPr>
          <a:xfrm>
            <a:off x="2494575" y="2152973"/>
            <a:ext cx="0" cy="97367"/>
          </a:xfrm>
          <a:prstGeom prst="line">
            <a:avLst/>
          </a:prstGeom>
          <a:noFill/>
          <a:ln w="57150" cap="flat" cmpd="sng" algn="ctr">
            <a:solidFill>
              <a:srgbClr val="7AB800"/>
            </a:solidFill>
            <a:prstDash val="solid"/>
            <a:headEnd type="none" w="med" len="med"/>
            <a:tailEnd type="none" w="med" len="med"/>
          </a:ln>
          <a:effectLst/>
        </p:spPr>
      </p:cxnSp>
      <p:grpSp>
        <p:nvGrpSpPr>
          <p:cNvPr id="11" name="Group 10"/>
          <p:cNvGrpSpPr/>
          <p:nvPr/>
        </p:nvGrpSpPr>
        <p:grpSpPr>
          <a:xfrm>
            <a:off x="2138401" y="1440625"/>
            <a:ext cx="712348" cy="712348"/>
            <a:chOff x="3131788" y="1329809"/>
            <a:chExt cx="1005390" cy="1005390"/>
          </a:xfrm>
        </p:grpSpPr>
        <p:grpSp>
          <p:nvGrpSpPr>
            <p:cNvPr id="12" name="Group 11"/>
            <p:cNvGrpSpPr/>
            <p:nvPr/>
          </p:nvGrpSpPr>
          <p:grpSpPr>
            <a:xfrm>
              <a:off x="3131788" y="1329809"/>
              <a:ext cx="1005390" cy="1005390"/>
              <a:chOff x="2633455" y="1627585"/>
              <a:chExt cx="1005390" cy="1005390"/>
            </a:xfrm>
          </p:grpSpPr>
          <p:sp>
            <p:nvSpPr>
              <p:cNvPr id="14" name="Oval 13"/>
              <p:cNvSpPr/>
              <p:nvPr/>
            </p:nvSpPr>
            <p:spPr>
              <a:xfrm>
                <a:off x="2633455" y="1627585"/>
                <a:ext cx="1005390" cy="1005390"/>
              </a:xfrm>
              <a:prstGeom prst="ellipse">
                <a:avLst/>
              </a:prstGeom>
              <a:solidFill>
                <a:srgbClr val="7AB800"/>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pic>
            <p:nvPicPr>
              <p:cNvPr id="15" name="Picture 1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1241" y="1943216"/>
                <a:ext cx="574360" cy="500488"/>
              </a:xfrm>
              <a:prstGeom prst="rect">
                <a:avLst/>
              </a:prstGeom>
            </p:spPr>
          </p:pic>
        </p:grpSp>
        <p:sp>
          <p:nvSpPr>
            <p:cNvPr id="13" name="TextBox 12"/>
            <p:cNvSpPr txBox="1"/>
            <p:nvPr/>
          </p:nvSpPr>
          <p:spPr>
            <a:xfrm>
              <a:off x="3261801" y="1428655"/>
              <a:ext cx="721879" cy="276923"/>
            </a:xfrm>
            <a:prstGeom prst="rect">
              <a:avLst/>
            </a:prstGeom>
            <a:noFill/>
          </p:spPr>
          <p:txBody>
            <a:bodyPr wrap="square" rtlCol="0">
              <a:spAutoFit/>
            </a:bodyPr>
            <a:lstStyle/>
            <a:p>
              <a:pPr algn="ctr" fontAlgn="auto">
                <a:lnSpc>
                  <a:spcPct val="90000"/>
                </a:lnSpc>
                <a:spcBef>
                  <a:spcPts val="450"/>
                </a:spcBef>
                <a:spcAft>
                  <a:spcPts val="0"/>
                </a:spcAft>
                <a:buClr>
                  <a:srgbClr val="0085C3"/>
                </a:buClr>
                <a:defRPr/>
              </a:pPr>
              <a:r>
                <a:rPr lang="zh-CN" altLang="en-US" sz="750" b="1" kern="0" dirty="0" smtClean="0">
                  <a:solidFill>
                    <a:srgbClr val="FFFFFF"/>
                  </a:solidFill>
                  <a:latin typeface="Museo Sans For Dell" panose="02000000000000000000" pitchFamily="2" charset="0"/>
                  <a:ea typeface="方正准圆简体" panose="03000509000000000000" pitchFamily="65" charset="-122"/>
                </a:rPr>
                <a:t>主存储</a:t>
              </a:r>
              <a:endParaRPr lang="en-US" sz="750" b="1" kern="0" dirty="0">
                <a:solidFill>
                  <a:srgbClr val="FFFFFF"/>
                </a:solidFill>
                <a:latin typeface="Museo Sans For Dell" panose="02000000000000000000" pitchFamily="2" charset="0"/>
                <a:ea typeface="方正准圆简体" panose="03000509000000000000" pitchFamily="65" charset="-122"/>
              </a:endParaRPr>
            </a:p>
          </p:txBody>
        </p:sp>
      </p:grpSp>
      <p:sp>
        <p:nvSpPr>
          <p:cNvPr id="16" name="TextBox 15"/>
          <p:cNvSpPr txBox="1"/>
          <p:nvPr/>
        </p:nvSpPr>
        <p:spPr>
          <a:xfrm>
            <a:off x="327837" y="813279"/>
            <a:ext cx="2894401" cy="294311"/>
          </a:xfrm>
          <a:prstGeom prst="rect">
            <a:avLst/>
          </a:prstGeom>
          <a:solidFill>
            <a:srgbClr val="000000">
              <a:lumMod val="50000"/>
              <a:lumOff val="50000"/>
            </a:srgbClr>
          </a:solidFill>
        </p:spPr>
        <p:txBody>
          <a:bodyPr wrap="square" lIns="0" tIns="68580" rIns="0" bIns="68580" rtlCol="0">
            <a:spAutoFit/>
          </a:bodyPr>
          <a:lstStyle>
            <a:defPPr>
              <a:defRPr lang="en-US"/>
            </a:defPPr>
            <a:lvl1pPr algn="ctr">
              <a:lnSpc>
                <a:spcPct val="90000"/>
              </a:lnSpc>
              <a:spcBef>
                <a:spcPts val="600"/>
              </a:spcBef>
              <a:spcAft>
                <a:spcPts val="0"/>
              </a:spcAft>
              <a:buClr>
                <a:srgbClr val="0085C3"/>
              </a:buClr>
              <a:defRPr sz="1500" b="1">
                <a:solidFill>
                  <a:schemeClr val="tx2"/>
                </a:solidFill>
                <a:latin typeface="+mn-lt"/>
              </a:defRPr>
            </a:lvl1pPr>
          </a:lstStyle>
          <a:p>
            <a:pPr fontAlgn="auto">
              <a:defRPr/>
            </a:pPr>
            <a:r>
              <a:rPr lang="en-US" sz="1125" kern="0" dirty="0">
                <a:solidFill>
                  <a:srgbClr val="FFFFFF"/>
                </a:solidFill>
                <a:latin typeface="Museo Sans For Dell" panose="02000000000000000000" pitchFamily="2" charset="0"/>
                <a:ea typeface="方正准圆简体" panose="03000509000000000000" pitchFamily="65" charset="-122"/>
              </a:rPr>
              <a:t>Live Volume </a:t>
            </a:r>
            <a:r>
              <a:rPr lang="en-US" sz="1125" kern="0" dirty="0" smtClean="0">
                <a:solidFill>
                  <a:srgbClr val="FFFFFF"/>
                </a:solidFill>
                <a:latin typeface="Museo Sans For Dell" panose="02000000000000000000" pitchFamily="2" charset="0"/>
                <a:ea typeface="方正准圆简体" panose="03000509000000000000" pitchFamily="65" charset="-122"/>
              </a:rPr>
              <a:t>+</a:t>
            </a:r>
            <a:r>
              <a:rPr lang="zh-CN" altLang="en-US" sz="1125" kern="0" dirty="0" smtClean="0">
                <a:solidFill>
                  <a:srgbClr val="FFFFFF"/>
                </a:solidFill>
                <a:latin typeface="Museo Sans For Dell" panose="02000000000000000000" pitchFamily="2" charset="0"/>
                <a:ea typeface="方正准圆简体" panose="03000509000000000000" pitchFamily="65" charset="-122"/>
              </a:rPr>
              <a:t>智</a:t>
            </a:r>
            <a:r>
              <a:rPr lang="zh-CN" altLang="en-US" sz="1125" kern="0" dirty="0" smtClean="0">
                <a:solidFill>
                  <a:srgbClr val="FFFFFF"/>
                </a:solidFill>
                <a:latin typeface="Museo Sans For Dell" panose="02000000000000000000" pitchFamily="2" charset="0"/>
                <a:ea typeface="方正准圆简体" panose="03000509000000000000" pitchFamily="65" charset="-122"/>
              </a:rPr>
              <a:t>能复</a:t>
            </a:r>
            <a:r>
              <a:rPr lang="zh-CN" altLang="en-US" sz="1125" kern="0" dirty="0" smtClean="0">
                <a:solidFill>
                  <a:srgbClr val="FFFFFF"/>
                </a:solidFill>
                <a:latin typeface="Museo Sans For Dell" panose="02000000000000000000" pitchFamily="2" charset="0"/>
                <a:ea typeface="方正准圆简体" panose="03000509000000000000" pitchFamily="65" charset="-122"/>
              </a:rPr>
              <a:t>制</a:t>
            </a:r>
            <a:endParaRPr lang="en-US" sz="1125" kern="0" dirty="0">
              <a:solidFill>
                <a:srgbClr val="FFFFFF"/>
              </a:solidFill>
              <a:latin typeface="Museo Sans For Dell" panose="02000000000000000000" pitchFamily="2" charset="0"/>
              <a:ea typeface="方正准圆简体" panose="03000509000000000000" pitchFamily="65" charset="-122"/>
            </a:endParaRPr>
          </a:p>
        </p:txBody>
      </p:sp>
      <p:sp>
        <p:nvSpPr>
          <p:cNvPr id="17" name="TextBox 16"/>
          <p:cNvSpPr txBox="1"/>
          <p:nvPr/>
        </p:nvSpPr>
        <p:spPr>
          <a:xfrm>
            <a:off x="536571" y="2212796"/>
            <a:ext cx="1238465" cy="332399"/>
          </a:xfrm>
          <a:prstGeom prst="rect">
            <a:avLst/>
          </a:prstGeom>
          <a:solidFill>
            <a:srgbClr val="EFE9E5"/>
          </a:solidFill>
          <a:effectLst/>
        </p:spPr>
        <p:txBody>
          <a:bodyPr wrap="square" lIns="0" tIns="0" rIns="0" bIns="0" rtlCol="0" anchor="t">
            <a:spAutoFit/>
          </a:bodyPr>
          <a:lstStyle>
            <a:defPPr>
              <a:defRPr lang="en-US"/>
            </a:defPPr>
            <a:lvl1pPr algn="ctr">
              <a:lnSpc>
                <a:spcPct val="90000"/>
              </a:lnSpc>
              <a:spcBef>
                <a:spcPts val="100"/>
              </a:spcBef>
              <a:spcAft>
                <a:spcPts val="100"/>
              </a:spcAft>
              <a:defRPr sz="2000">
                <a:solidFill>
                  <a:schemeClr val="tx2"/>
                </a:solidFill>
                <a:latin typeface="+mn-lt"/>
              </a:defRPr>
            </a:lvl1pPr>
          </a:lstStyle>
          <a:p>
            <a:pPr fontAlgn="auto">
              <a:defRPr/>
            </a:pPr>
            <a:r>
              <a:rPr lang="en-US" sz="1200" b="1" kern="0" dirty="0" smtClean="0">
                <a:solidFill>
                  <a:srgbClr val="7AB800"/>
                </a:solidFill>
                <a:latin typeface="Museo Sans For Dell" panose="02000000000000000000" pitchFamily="2" charset="0"/>
                <a:ea typeface="方正准圆简体" panose="03000509000000000000" pitchFamily="65" charset="-122"/>
              </a:rPr>
              <a:t>LV</a:t>
            </a:r>
            <a:r>
              <a:rPr lang="zh-CN" altLang="en-US" sz="1200" b="1" kern="0" dirty="0" smtClean="0">
                <a:solidFill>
                  <a:srgbClr val="7AB800"/>
                </a:solidFill>
                <a:latin typeface="Museo Sans For Dell" panose="02000000000000000000" pitchFamily="2" charset="0"/>
                <a:ea typeface="方正准圆简体" panose="03000509000000000000" pitchFamily="65" charset="-122"/>
              </a:rPr>
              <a:t>保持</a:t>
            </a:r>
            <a:r>
              <a:rPr lang="en-US" altLang="zh-CN" sz="1200" b="1" kern="0" dirty="0" smtClean="0">
                <a:solidFill>
                  <a:srgbClr val="7AB800"/>
                </a:solidFill>
                <a:latin typeface="Museo Sans For Dell" panose="02000000000000000000" pitchFamily="2" charset="0"/>
                <a:ea typeface="方正准圆简体" panose="03000509000000000000" pitchFamily="65" charset="-122"/>
              </a:rPr>
              <a:t>100%</a:t>
            </a:r>
            <a:r>
              <a:rPr lang="zh-CN" altLang="en-US" sz="1200" b="1" kern="0" dirty="0" smtClean="0">
                <a:solidFill>
                  <a:srgbClr val="7AB800"/>
                </a:solidFill>
                <a:latin typeface="Museo Sans For Dell" panose="02000000000000000000" pitchFamily="2" charset="0"/>
                <a:ea typeface="方正准圆简体" panose="03000509000000000000" pitchFamily="65" charset="-122"/>
              </a:rPr>
              <a:t>的</a:t>
            </a:r>
            <a:r>
              <a:rPr lang="en-US" altLang="zh-CN" sz="1200" b="1" kern="0" dirty="0" smtClean="0">
                <a:solidFill>
                  <a:srgbClr val="7AB800"/>
                </a:solidFill>
                <a:latin typeface="Museo Sans For Dell" panose="02000000000000000000" pitchFamily="2" charset="0"/>
                <a:ea typeface="方正准圆简体" panose="03000509000000000000" pitchFamily="65" charset="-122"/>
              </a:rPr>
              <a:t/>
            </a:r>
            <a:br>
              <a:rPr lang="en-US" altLang="zh-CN" sz="1200" b="1" kern="0" dirty="0" smtClean="0">
                <a:solidFill>
                  <a:srgbClr val="7AB800"/>
                </a:solidFill>
                <a:latin typeface="Museo Sans For Dell" panose="02000000000000000000" pitchFamily="2" charset="0"/>
                <a:ea typeface="方正准圆简体" panose="03000509000000000000" pitchFamily="65" charset="-122"/>
              </a:rPr>
            </a:br>
            <a:r>
              <a:rPr lang="zh-CN" altLang="en-US" sz="1200" b="1" kern="0" dirty="0" smtClean="0">
                <a:solidFill>
                  <a:srgbClr val="7AB800"/>
                </a:solidFill>
                <a:latin typeface="Museo Sans For Dell" panose="02000000000000000000" pitchFamily="2" charset="0"/>
                <a:ea typeface="方正准圆简体" panose="03000509000000000000" pitchFamily="65" charset="-122"/>
              </a:rPr>
              <a:t>一</a:t>
            </a:r>
            <a:r>
              <a:rPr lang="zh-CN" altLang="en-US" sz="1200" b="1" kern="0" dirty="0" smtClean="0">
                <a:solidFill>
                  <a:srgbClr val="7AB800"/>
                </a:solidFill>
                <a:latin typeface="Museo Sans For Dell" panose="02000000000000000000" pitchFamily="2" charset="0"/>
                <a:ea typeface="方正准圆简体" panose="03000509000000000000" pitchFamily="65" charset="-122"/>
              </a:rPr>
              <a:t>致性</a:t>
            </a:r>
            <a:endParaRPr lang="en-US" sz="1200" b="1" kern="0" dirty="0">
              <a:solidFill>
                <a:srgbClr val="7AB800"/>
              </a:solidFill>
              <a:latin typeface="Museo Sans For Dell" panose="02000000000000000000" pitchFamily="2" charset="0"/>
              <a:ea typeface="方正准圆简体" panose="03000509000000000000" pitchFamily="65" charset="-122"/>
            </a:endParaRPr>
          </a:p>
        </p:txBody>
      </p:sp>
      <p:grpSp>
        <p:nvGrpSpPr>
          <p:cNvPr id="18" name="Group 17"/>
          <p:cNvGrpSpPr/>
          <p:nvPr/>
        </p:nvGrpSpPr>
        <p:grpSpPr>
          <a:xfrm>
            <a:off x="517602" y="1483601"/>
            <a:ext cx="1962263" cy="1574722"/>
            <a:chOff x="865814" y="2021726"/>
            <a:chExt cx="2694059" cy="2161993"/>
          </a:xfrm>
        </p:grpSpPr>
        <p:grpSp>
          <p:nvGrpSpPr>
            <p:cNvPr id="19" name="Group 18"/>
            <p:cNvGrpSpPr/>
            <p:nvPr/>
          </p:nvGrpSpPr>
          <p:grpSpPr>
            <a:xfrm>
              <a:off x="865814" y="2021726"/>
              <a:ext cx="2053979" cy="2161993"/>
              <a:chOff x="895794" y="2036716"/>
              <a:chExt cx="2053979" cy="2161993"/>
            </a:xfrm>
          </p:grpSpPr>
          <p:sp>
            <p:nvSpPr>
              <p:cNvPr id="21" name="TextBox 20"/>
              <p:cNvSpPr txBox="1"/>
              <p:nvPr/>
            </p:nvSpPr>
            <p:spPr>
              <a:xfrm>
                <a:off x="895794" y="3742346"/>
                <a:ext cx="1804802" cy="456363"/>
              </a:xfrm>
              <a:prstGeom prst="rect">
                <a:avLst/>
              </a:prstGeom>
              <a:solidFill>
                <a:srgbClr val="EFE9E5"/>
              </a:solidFill>
              <a:effectLst/>
            </p:spPr>
            <p:txBody>
              <a:bodyPr wrap="square" lIns="0" tIns="0" rIns="0" bIns="0" rtlCol="0" anchor="t">
                <a:spAutoFit/>
              </a:bodyPr>
              <a:lstStyle>
                <a:defPPr>
                  <a:defRPr lang="en-US"/>
                </a:defPPr>
                <a:lvl1pPr algn="ctr">
                  <a:lnSpc>
                    <a:spcPct val="90000"/>
                  </a:lnSpc>
                  <a:spcBef>
                    <a:spcPts val="100"/>
                  </a:spcBef>
                  <a:spcAft>
                    <a:spcPts val="100"/>
                  </a:spcAft>
                  <a:defRPr sz="1200" b="1">
                    <a:latin typeface="+mn-lt"/>
                  </a:defRPr>
                </a:lvl1pPr>
              </a:lstStyle>
              <a:p>
                <a:pPr fontAlgn="auto">
                  <a:defRPr/>
                </a:pPr>
                <a:r>
                  <a:rPr lang="zh-CN" altLang="en-US" kern="0" dirty="0" smtClean="0">
                    <a:solidFill>
                      <a:srgbClr val="F2AF00">
                        <a:lumMod val="75000"/>
                      </a:srgbClr>
                    </a:solidFill>
                    <a:latin typeface="Museo Sans For Dell" panose="02000000000000000000" pitchFamily="2" charset="0"/>
                    <a:ea typeface="方正准圆简体" panose="03000509000000000000" pitchFamily="65" charset="-122"/>
                  </a:rPr>
                  <a:t>无需配置服务</a:t>
                </a:r>
                <a:r>
                  <a:rPr lang="zh-CN" altLang="en-US" kern="0" dirty="0" smtClean="0">
                    <a:solidFill>
                      <a:srgbClr val="F2AF00">
                        <a:lumMod val="75000"/>
                      </a:srgbClr>
                    </a:solidFill>
                    <a:latin typeface="Museo Sans For Dell" panose="02000000000000000000" pitchFamily="2" charset="0"/>
                    <a:ea typeface="方正准圆简体" panose="03000509000000000000" pitchFamily="65" charset="-122"/>
                  </a:rPr>
                  <a:t>器</a:t>
                </a:r>
                <a:r>
                  <a:rPr lang="en-US" altLang="zh-CN" kern="0" dirty="0" smtClean="0">
                    <a:solidFill>
                      <a:srgbClr val="F2AF00">
                        <a:lumMod val="75000"/>
                      </a:srgbClr>
                    </a:solidFill>
                    <a:latin typeface="Museo Sans For Dell" panose="02000000000000000000" pitchFamily="2" charset="0"/>
                    <a:ea typeface="方正准圆简体" panose="03000509000000000000" pitchFamily="65" charset="-122"/>
                  </a:rPr>
                  <a:t/>
                </a:r>
                <a:br>
                  <a:rPr lang="en-US" altLang="zh-CN" kern="0" dirty="0" smtClean="0">
                    <a:solidFill>
                      <a:srgbClr val="F2AF00">
                        <a:lumMod val="75000"/>
                      </a:srgbClr>
                    </a:solidFill>
                    <a:latin typeface="Museo Sans For Dell" panose="02000000000000000000" pitchFamily="2" charset="0"/>
                    <a:ea typeface="方正准圆简体" panose="03000509000000000000" pitchFamily="65" charset="-122"/>
                  </a:rPr>
                </a:br>
                <a:r>
                  <a:rPr lang="zh-CN" altLang="en-US" kern="0" dirty="0" smtClean="0">
                    <a:solidFill>
                      <a:srgbClr val="F2AF00">
                        <a:lumMod val="75000"/>
                      </a:srgbClr>
                    </a:solidFill>
                    <a:latin typeface="Museo Sans For Dell" panose="02000000000000000000" pitchFamily="2" charset="0"/>
                    <a:ea typeface="方正准圆简体" panose="03000509000000000000" pitchFamily="65" charset="-122"/>
                  </a:rPr>
                  <a:t>即可灾</a:t>
                </a:r>
                <a:r>
                  <a:rPr lang="zh-CN" altLang="en-US" kern="0" dirty="0" smtClean="0">
                    <a:solidFill>
                      <a:srgbClr val="F2AF00">
                        <a:lumMod val="75000"/>
                      </a:srgbClr>
                    </a:solidFill>
                    <a:latin typeface="Museo Sans For Dell" panose="02000000000000000000" pitchFamily="2" charset="0"/>
                    <a:ea typeface="方正准圆简体" panose="03000509000000000000" pitchFamily="65" charset="-122"/>
                  </a:rPr>
                  <a:t>难恢复切换</a:t>
                </a:r>
                <a:endParaRPr lang="en-US" kern="0" dirty="0">
                  <a:solidFill>
                    <a:srgbClr val="F2AF00">
                      <a:lumMod val="75000"/>
                    </a:srgbClr>
                  </a:solidFill>
                  <a:latin typeface="Museo Sans For Dell" panose="02000000000000000000" pitchFamily="2" charset="0"/>
                  <a:ea typeface="方正准圆简体" panose="03000509000000000000" pitchFamily="65" charset="-122"/>
                </a:endParaRPr>
              </a:p>
            </p:txBody>
          </p:sp>
          <p:pic>
            <p:nvPicPr>
              <p:cNvPr id="22" name="Picture 2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20515" y="2036716"/>
                <a:ext cx="529258" cy="498814"/>
              </a:xfrm>
              <a:prstGeom prst="rect">
                <a:avLst/>
              </a:prstGeom>
              <a:effectLst>
                <a:outerShdw blurRad="50800" dist="38100" dir="2700000" algn="tl" rotWithShape="0">
                  <a:prstClr val="black">
                    <a:alpha val="40000"/>
                  </a:prstClr>
                </a:outerShdw>
              </a:effectLst>
            </p:spPr>
          </p:pic>
        </p:grpSp>
        <p:cxnSp>
          <p:nvCxnSpPr>
            <p:cNvPr id="20" name="Straight Connector 19"/>
            <p:cNvCxnSpPr/>
            <p:nvPr/>
          </p:nvCxnSpPr>
          <p:spPr>
            <a:xfrm>
              <a:off x="1859962" y="2229081"/>
              <a:ext cx="1699911" cy="1491720"/>
            </a:xfrm>
            <a:prstGeom prst="line">
              <a:avLst/>
            </a:prstGeom>
            <a:noFill/>
            <a:ln w="38100" cap="flat" cmpd="sng" algn="ctr">
              <a:solidFill>
                <a:srgbClr val="F2AF00">
                  <a:lumMod val="75000"/>
                </a:srgbClr>
              </a:solidFill>
              <a:prstDash val="sysDash"/>
            </a:ln>
            <a:effectLst/>
          </p:spPr>
        </p:cxnSp>
      </p:grpSp>
      <p:grpSp>
        <p:nvGrpSpPr>
          <p:cNvPr id="23" name="Group 22"/>
          <p:cNvGrpSpPr/>
          <p:nvPr/>
        </p:nvGrpSpPr>
        <p:grpSpPr>
          <a:xfrm>
            <a:off x="2138400" y="2250340"/>
            <a:ext cx="715522" cy="712348"/>
            <a:chOff x="3079503" y="2861372"/>
            <a:chExt cx="1009870" cy="1005390"/>
          </a:xfrm>
        </p:grpSpPr>
        <p:grpSp>
          <p:nvGrpSpPr>
            <p:cNvPr id="24" name="Group 23"/>
            <p:cNvGrpSpPr/>
            <p:nvPr/>
          </p:nvGrpSpPr>
          <p:grpSpPr>
            <a:xfrm>
              <a:off x="3079503" y="2861372"/>
              <a:ext cx="1005390" cy="1005390"/>
              <a:chOff x="2633455" y="1613065"/>
              <a:chExt cx="1005390" cy="1005390"/>
            </a:xfrm>
          </p:grpSpPr>
          <p:sp>
            <p:nvSpPr>
              <p:cNvPr id="26" name="Oval 25"/>
              <p:cNvSpPr/>
              <p:nvPr/>
            </p:nvSpPr>
            <p:spPr>
              <a:xfrm>
                <a:off x="2633455" y="1613065"/>
                <a:ext cx="1005390" cy="1005390"/>
              </a:xfrm>
              <a:prstGeom prst="ellipse">
                <a:avLst/>
              </a:prstGeom>
              <a:solidFill>
                <a:srgbClr val="7AB800">
                  <a:lumMod val="5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pic>
            <p:nvPicPr>
              <p:cNvPr id="27" name="Picture 2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60477" y="1937607"/>
                <a:ext cx="574360" cy="500488"/>
              </a:xfrm>
              <a:prstGeom prst="rect">
                <a:avLst/>
              </a:prstGeom>
            </p:spPr>
          </p:pic>
        </p:grpSp>
        <p:sp>
          <p:nvSpPr>
            <p:cNvPr id="25" name="TextBox 24"/>
            <p:cNvSpPr txBox="1"/>
            <p:nvPr/>
          </p:nvSpPr>
          <p:spPr>
            <a:xfrm>
              <a:off x="3147002" y="2966109"/>
              <a:ext cx="942371" cy="276923"/>
            </a:xfrm>
            <a:prstGeom prst="rect">
              <a:avLst/>
            </a:prstGeom>
            <a:noFill/>
          </p:spPr>
          <p:txBody>
            <a:bodyPr wrap="square" rtlCol="0">
              <a:spAutoFit/>
            </a:bodyPr>
            <a:lstStyle/>
            <a:p>
              <a:pPr fontAlgn="auto">
                <a:lnSpc>
                  <a:spcPct val="90000"/>
                </a:lnSpc>
                <a:spcBef>
                  <a:spcPts val="450"/>
                </a:spcBef>
                <a:spcAft>
                  <a:spcPts val="0"/>
                </a:spcAft>
                <a:buClr>
                  <a:srgbClr val="0085C3"/>
                </a:buClr>
                <a:defRPr/>
              </a:pPr>
              <a:r>
                <a:rPr lang="zh-CN" altLang="en-US" sz="750" b="1" kern="0" dirty="0" smtClean="0">
                  <a:solidFill>
                    <a:srgbClr val="FFFFFF"/>
                  </a:solidFill>
                  <a:latin typeface="Museo Sans For Dell" panose="02000000000000000000" pitchFamily="2" charset="0"/>
                  <a:ea typeface="方正准圆简体" panose="03000509000000000000" pitchFamily="65" charset="-122"/>
                </a:rPr>
                <a:t>次存储</a:t>
              </a:r>
              <a:endParaRPr lang="en-US" sz="750" b="1" kern="0" dirty="0">
                <a:solidFill>
                  <a:srgbClr val="FFFFFF"/>
                </a:solidFill>
                <a:latin typeface="Museo Sans For Dell" panose="02000000000000000000" pitchFamily="2" charset="0"/>
                <a:ea typeface="方正准圆简体" panose="03000509000000000000" pitchFamily="65" charset="-122"/>
              </a:endParaRPr>
            </a:p>
          </p:txBody>
        </p:sp>
      </p:grpSp>
      <p:pic>
        <p:nvPicPr>
          <p:cNvPr id="28" name="Picture 2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4515" y="1254973"/>
            <a:ext cx="726128" cy="666018"/>
          </a:xfrm>
          <a:prstGeom prst="rect">
            <a:avLst/>
          </a:prstGeom>
        </p:spPr>
      </p:pic>
      <p:grpSp>
        <p:nvGrpSpPr>
          <p:cNvPr id="29" name="Group 28"/>
          <p:cNvGrpSpPr/>
          <p:nvPr/>
        </p:nvGrpSpPr>
        <p:grpSpPr>
          <a:xfrm>
            <a:off x="482505" y="1815419"/>
            <a:ext cx="2596725" cy="2318572"/>
            <a:chOff x="751177" y="2441745"/>
            <a:chExt cx="3565136" cy="3183249"/>
          </a:xfrm>
        </p:grpSpPr>
        <p:grpSp>
          <p:nvGrpSpPr>
            <p:cNvPr id="30" name="Group 29"/>
            <p:cNvGrpSpPr/>
            <p:nvPr/>
          </p:nvGrpSpPr>
          <p:grpSpPr>
            <a:xfrm>
              <a:off x="751177" y="4016871"/>
              <a:ext cx="3565136" cy="1608123"/>
              <a:chOff x="793979" y="4070434"/>
              <a:chExt cx="3565136" cy="1608123"/>
            </a:xfrm>
          </p:grpSpPr>
          <p:grpSp>
            <p:nvGrpSpPr>
              <p:cNvPr id="32" name="Group 31"/>
              <p:cNvGrpSpPr/>
              <p:nvPr/>
            </p:nvGrpSpPr>
            <p:grpSpPr>
              <a:xfrm>
                <a:off x="793979" y="4070434"/>
                <a:ext cx="3405974" cy="1608123"/>
                <a:chOff x="823959" y="4145384"/>
                <a:chExt cx="3405974" cy="1608123"/>
              </a:xfrm>
            </p:grpSpPr>
            <p:cxnSp>
              <p:nvCxnSpPr>
                <p:cNvPr id="38" name="Straight Connector 37"/>
                <p:cNvCxnSpPr>
                  <a:stCxn id="26" idx="4"/>
                  <a:endCxn id="41" idx="0"/>
                </p:cNvCxnSpPr>
                <p:nvPr/>
              </p:nvCxnSpPr>
              <p:spPr>
                <a:xfrm flipH="1">
                  <a:off x="3585216" y="4145384"/>
                  <a:ext cx="1183" cy="612542"/>
                </a:xfrm>
                <a:prstGeom prst="line">
                  <a:avLst/>
                </a:prstGeom>
                <a:noFill/>
                <a:ln w="57150" cap="flat" cmpd="sng" algn="ctr">
                  <a:solidFill>
                    <a:srgbClr val="5482AB"/>
                  </a:solidFill>
                  <a:prstDash val="solid"/>
                  <a:headEnd type="none" w="med" len="med"/>
                  <a:tailEnd type="none" w="med" len="med"/>
                </a:ln>
                <a:effectLst/>
              </p:spPr>
            </p:cxnSp>
            <p:sp>
              <p:nvSpPr>
                <p:cNvPr id="35" name="TextBox 34"/>
                <p:cNvSpPr txBox="1"/>
                <p:nvPr/>
              </p:nvSpPr>
              <p:spPr>
                <a:xfrm>
                  <a:off x="823959" y="4771571"/>
                  <a:ext cx="1984621" cy="456362"/>
                </a:xfrm>
                <a:prstGeom prst="rect">
                  <a:avLst/>
                </a:prstGeom>
                <a:solidFill>
                  <a:srgbClr val="EFE9E5"/>
                </a:solidFill>
                <a:effectLst/>
              </p:spPr>
              <p:txBody>
                <a:bodyPr wrap="square" lIns="0" tIns="0" rIns="0" bIns="0" rtlCol="0" anchor="t">
                  <a:spAutoFit/>
                </a:bodyPr>
                <a:lstStyle>
                  <a:defPPr>
                    <a:defRPr lang="en-US"/>
                  </a:defPPr>
                  <a:lvl1pPr algn="ctr">
                    <a:lnSpc>
                      <a:spcPct val="90000"/>
                    </a:lnSpc>
                    <a:spcBef>
                      <a:spcPts val="100"/>
                    </a:spcBef>
                    <a:spcAft>
                      <a:spcPts val="100"/>
                    </a:spcAft>
                    <a:defRPr sz="1200" b="1">
                      <a:latin typeface="+mn-lt"/>
                    </a:defRPr>
                  </a:lvl1pPr>
                </a:lstStyle>
                <a:p>
                  <a:pPr fontAlgn="auto">
                    <a:defRPr/>
                  </a:pPr>
                  <a:r>
                    <a:rPr lang="zh-CN" altLang="en-US" kern="0" dirty="0" smtClean="0">
                      <a:solidFill>
                        <a:srgbClr val="0085C3"/>
                      </a:solidFill>
                      <a:latin typeface="Museo Sans For Dell" panose="02000000000000000000" pitchFamily="2" charset="0"/>
                      <a:ea typeface="方正准圆简体" panose="03000509000000000000" pitchFamily="65" charset="-122"/>
                    </a:rPr>
                    <a:t>智</a:t>
                  </a:r>
                  <a:r>
                    <a:rPr lang="zh-CN" altLang="en-US" kern="0" dirty="0" smtClean="0">
                      <a:solidFill>
                        <a:srgbClr val="0085C3"/>
                      </a:solidFill>
                      <a:latin typeface="Museo Sans For Dell" panose="02000000000000000000" pitchFamily="2" charset="0"/>
                      <a:ea typeface="方正准圆简体" panose="03000509000000000000" pitchFamily="65" charset="-122"/>
                    </a:rPr>
                    <a:t>能的外</a:t>
                  </a:r>
                  <a:r>
                    <a:rPr lang="zh-CN" altLang="en-US" kern="0" dirty="0" smtClean="0">
                      <a:solidFill>
                        <a:srgbClr val="0085C3"/>
                      </a:solidFill>
                      <a:latin typeface="Museo Sans For Dell" panose="02000000000000000000" pitchFamily="2" charset="0"/>
                      <a:ea typeface="方正准圆简体" panose="03000509000000000000" pitchFamily="65" charset="-122"/>
                    </a:rPr>
                    <a:t>部复制功能遵循</a:t>
                  </a:r>
                  <a:r>
                    <a:rPr lang="en-US" kern="0" dirty="0" smtClean="0">
                      <a:solidFill>
                        <a:srgbClr val="0085C3"/>
                      </a:solidFill>
                      <a:latin typeface="Museo Sans For Dell" panose="02000000000000000000" pitchFamily="2" charset="0"/>
                      <a:ea typeface="方正准圆简体" panose="03000509000000000000" pitchFamily="65" charset="-122"/>
                    </a:rPr>
                    <a:t>LV</a:t>
                  </a:r>
                  <a:r>
                    <a:rPr lang="zh-CN" altLang="en-US" kern="0" dirty="0" smtClean="0">
                      <a:solidFill>
                        <a:srgbClr val="0085C3"/>
                      </a:solidFill>
                      <a:latin typeface="Museo Sans For Dell" panose="02000000000000000000" pitchFamily="2" charset="0"/>
                      <a:ea typeface="方正准圆简体" panose="03000509000000000000" pitchFamily="65" charset="-122"/>
                    </a:rPr>
                    <a:t>源交换</a:t>
                  </a:r>
                  <a:endParaRPr lang="en-US" kern="0" dirty="0">
                    <a:solidFill>
                      <a:srgbClr val="FF0000"/>
                    </a:solidFill>
                    <a:latin typeface="Museo Sans For Dell" panose="02000000000000000000" pitchFamily="2" charset="0"/>
                    <a:ea typeface="方正准圆简体" panose="03000509000000000000" pitchFamily="65" charset="-122"/>
                  </a:endParaRPr>
                </a:p>
              </p:txBody>
            </p:sp>
            <p:sp>
              <p:nvSpPr>
                <p:cNvPr id="36" name="Rectangle 35"/>
                <p:cNvSpPr/>
                <p:nvPr/>
              </p:nvSpPr>
              <p:spPr>
                <a:xfrm>
                  <a:off x="2949773" y="4611339"/>
                  <a:ext cx="1280160" cy="1142168"/>
                </a:xfrm>
                <a:prstGeom prst="rect">
                  <a:avLst/>
                </a:prstGeom>
                <a:solidFill>
                  <a:srgbClr val="5482AB">
                    <a:lumMod val="20000"/>
                    <a:lumOff val="80000"/>
                  </a:srgbClr>
                </a:solidFill>
                <a:ln>
                  <a:noFill/>
                </a:ln>
                <a:effectLst>
                  <a:outerShdw blurRad="50800" dist="38100" dir="2700000" algn="tl" rotWithShape="0">
                    <a:prstClr val="black">
                      <a:alpha val="40000"/>
                    </a:prstClr>
                  </a:outerShdw>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nvGrpSpPr>
                <p:cNvPr id="37" name="Group 36"/>
                <p:cNvGrpSpPr/>
                <p:nvPr/>
              </p:nvGrpSpPr>
              <p:grpSpPr>
                <a:xfrm>
                  <a:off x="3101758" y="4693419"/>
                  <a:ext cx="978007" cy="978007"/>
                  <a:chOff x="981519" y="4225963"/>
                  <a:chExt cx="1005390" cy="1005390"/>
                </a:xfrm>
              </p:grpSpPr>
              <p:sp>
                <p:nvSpPr>
                  <p:cNvPr id="39" name="Oval 38"/>
                  <p:cNvSpPr/>
                  <p:nvPr/>
                </p:nvSpPr>
                <p:spPr>
                  <a:xfrm>
                    <a:off x="981519" y="4225963"/>
                    <a:ext cx="1005390" cy="1005390"/>
                  </a:xfrm>
                  <a:prstGeom prst="ellipse">
                    <a:avLst/>
                  </a:prstGeom>
                  <a:solidFill>
                    <a:srgbClr val="5482AB">
                      <a:lumMod val="75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pic>
                <p:nvPicPr>
                  <p:cNvPr id="40" name="Picture 3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7975" y="4491219"/>
                    <a:ext cx="650950" cy="567227"/>
                  </a:xfrm>
                  <a:prstGeom prst="rect">
                    <a:avLst/>
                  </a:prstGeom>
                </p:spPr>
              </p:pic>
              <p:sp>
                <p:nvSpPr>
                  <p:cNvPr id="41" name="TextBox 40"/>
                  <p:cNvSpPr txBox="1"/>
                  <p:nvPr/>
                </p:nvSpPr>
                <p:spPr>
                  <a:xfrm>
                    <a:off x="1077335" y="4292276"/>
                    <a:ext cx="802359" cy="276923"/>
                  </a:xfrm>
                  <a:prstGeom prst="rect">
                    <a:avLst/>
                  </a:prstGeom>
                  <a:noFill/>
                </p:spPr>
                <p:txBody>
                  <a:bodyPr wrap="square" rtlCol="0">
                    <a:spAutoFit/>
                  </a:bodyPr>
                  <a:lstStyle/>
                  <a:p>
                    <a:pPr algn="ctr" fontAlgn="auto">
                      <a:lnSpc>
                        <a:spcPct val="90000"/>
                      </a:lnSpc>
                      <a:spcBef>
                        <a:spcPts val="450"/>
                      </a:spcBef>
                      <a:spcAft>
                        <a:spcPts val="0"/>
                      </a:spcAft>
                      <a:buClr>
                        <a:srgbClr val="0085C3"/>
                      </a:buClr>
                      <a:defRPr/>
                    </a:pPr>
                    <a:r>
                      <a:rPr lang="zh-CN" altLang="en-US" sz="750" b="1" kern="0" dirty="0" smtClean="0">
                        <a:solidFill>
                          <a:srgbClr val="FFFFFF"/>
                        </a:solidFill>
                        <a:latin typeface="Museo Sans For Dell" panose="02000000000000000000" pitchFamily="2" charset="0"/>
                        <a:ea typeface="方正准圆简体" panose="03000509000000000000" pitchFamily="65" charset="-122"/>
                      </a:rPr>
                      <a:t>三级存储</a:t>
                    </a:r>
                    <a:endParaRPr lang="en-US" sz="750" b="1" kern="0" dirty="0">
                      <a:solidFill>
                        <a:srgbClr val="FFFFFF"/>
                      </a:solidFill>
                      <a:latin typeface="Museo Sans For Dell" panose="02000000000000000000" pitchFamily="2" charset="0"/>
                      <a:ea typeface="方正准圆简体" panose="03000509000000000000" pitchFamily="65" charset="-122"/>
                    </a:endParaRPr>
                  </a:p>
                </p:txBody>
              </p:sp>
            </p:grpSp>
          </p:grpSp>
          <p:sp>
            <p:nvSpPr>
              <p:cNvPr id="33" name="Arc 32"/>
              <p:cNvSpPr/>
              <p:nvPr/>
            </p:nvSpPr>
            <p:spPr>
              <a:xfrm>
                <a:off x="3524230" y="4177274"/>
                <a:ext cx="834885" cy="953669"/>
              </a:xfrm>
              <a:prstGeom prst="arc">
                <a:avLst>
                  <a:gd name="adj1" fmla="val 13131552"/>
                  <a:gd name="adj2" fmla="val 19235098"/>
                </a:avLst>
              </a:prstGeom>
              <a:noFill/>
              <a:ln w="38100" cap="flat" cmpd="sng" algn="ctr">
                <a:solidFill>
                  <a:srgbClr val="444444"/>
                </a:solidFill>
                <a:prstDash val="solid"/>
                <a:headEnd type="triangle" w="med" len="med"/>
                <a:tailEnd type="triangle" w="med" len="med"/>
              </a:ln>
              <a:effectLst/>
            </p:spPr>
            <p:txBody>
              <a:bodyPr rtlCol="0" anchor="ctr"/>
              <a:lstStyle/>
              <a:p>
                <a:pPr algn="ctr" fontAlgn="auto">
                  <a:spcBef>
                    <a:spcPts val="0"/>
                  </a:spcBef>
                  <a:spcAft>
                    <a:spcPts val="0"/>
                  </a:spcAft>
                  <a:defRPr/>
                </a:pPr>
                <a:endParaRPr lang="en-US" sz="1350" kern="0">
                  <a:solidFill>
                    <a:srgbClr val="444444"/>
                  </a:solidFill>
                  <a:latin typeface="Museo Sans For Dell" panose="02000000000000000000" pitchFamily="2" charset="0"/>
                  <a:ea typeface="方正准圆简体" panose="03000509000000000000" pitchFamily="65" charset="-122"/>
                </a:endParaRPr>
              </a:p>
            </p:txBody>
          </p:sp>
          <p:sp>
            <p:nvSpPr>
              <p:cNvPr id="34" name="TextBox 33"/>
              <p:cNvSpPr txBox="1"/>
              <p:nvPr/>
            </p:nvSpPr>
            <p:spPr>
              <a:xfrm>
                <a:off x="3597962" y="4282091"/>
                <a:ext cx="704908" cy="383470"/>
              </a:xfrm>
              <a:prstGeom prst="rect">
                <a:avLst/>
              </a:prstGeom>
              <a:noFill/>
            </p:spPr>
            <p:txBody>
              <a:bodyPr wrap="square" rtlCol="0">
                <a:spAutoFit/>
              </a:bodyPr>
              <a:lstStyle/>
              <a:p>
                <a:pPr algn="ctr" fontAlgn="auto">
                  <a:lnSpc>
                    <a:spcPct val="90000"/>
                  </a:lnSpc>
                  <a:spcBef>
                    <a:spcPts val="450"/>
                  </a:spcBef>
                  <a:spcAft>
                    <a:spcPts val="0"/>
                  </a:spcAft>
                  <a:buClr>
                    <a:srgbClr val="0085C3"/>
                  </a:buClr>
                  <a:defRPr/>
                </a:pPr>
                <a:r>
                  <a:rPr lang="zh-CN" altLang="en-US" sz="675" b="1" kern="0" dirty="0" smtClean="0">
                    <a:solidFill>
                      <a:sysClr val="windowText" lastClr="000000"/>
                    </a:solidFill>
                    <a:latin typeface="Museo Sans For Dell" panose="02000000000000000000" pitchFamily="2" charset="0"/>
                    <a:ea typeface="方正准圆简体" panose="03000509000000000000" pitchFamily="65" charset="-122"/>
                  </a:rPr>
                  <a:t>遵循主存储</a:t>
                </a:r>
                <a:endParaRPr lang="en-US" sz="675" b="1" kern="0" dirty="0">
                  <a:solidFill>
                    <a:sysClr val="windowText" lastClr="000000"/>
                  </a:solidFill>
                  <a:latin typeface="Museo Sans For Dell" panose="02000000000000000000" pitchFamily="2" charset="0"/>
                  <a:ea typeface="方正准圆简体" panose="03000509000000000000" pitchFamily="65" charset="-122"/>
                </a:endParaRPr>
              </a:p>
            </p:txBody>
          </p:sp>
        </p:grpSp>
        <p:sp>
          <p:nvSpPr>
            <p:cNvPr id="31" name="Freeform 30"/>
            <p:cNvSpPr/>
            <p:nvPr/>
          </p:nvSpPr>
          <p:spPr>
            <a:xfrm>
              <a:off x="3994170" y="2441745"/>
              <a:ext cx="275798" cy="2625394"/>
            </a:xfrm>
            <a:custGeom>
              <a:avLst/>
              <a:gdLst>
                <a:gd name="connsiteX0" fmla="*/ 0 w 246832"/>
                <a:gd name="connsiteY0" fmla="*/ 0 h 2631004"/>
                <a:gd name="connsiteX1" fmla="*/ 246832 w 246832"/>
                <a:gd name="connsiteY1" fmla="*/ 5610 h 2631004"/>
                <a:gd name="connsiteX2" fmla="*/ 246832 w 246832"/>
                <a:gd name="connsiteY2" fmla="*/ 2631004 h 2631004"/>
                <a:gd name="connsiteX3" fmla="*/ 22439 w 246832"/>
                <a:gd name="connsiteY3" fmla="*/ 2631004 h 2631004"/>
                <a:gd name="connsiteX4" fmla="*/ 22439 w 246832"/>
                <a:gd name="connsiteY4" fmla="*/ 2625394 h 2631004"/>
                <a:gd name="connsiteX0" fmla="*/ 0 w 246832"/>
                <a:gd name="connsiteY0" fmla="*/ 0 h 2631004"/>
                <a:gd name="connsiteX1" fmla="*/ 246832 w 246832"/>
                <a:gd name="connsiteY1" fmla="*/ 5610 h 2631004"/>
                <a:gd name="connsiteX2" fmla="*/ 246832 w 246832"/>
                <a:gd name="connsiteY2" fmla="*/ 2631004 h 2631004"/>
                <a:gd name="connsiteX3" fmla="*/ 22439 w 246832"/>
                <a:gd name="connsiteY3" fmla="*/ 2631004 h 2631004"/>
                <a:gd name="connsiteX0" fmla="*/ 5241 w 224393"/>
                <a:gd name="connsiteY0" fmla="*/ 4588 h 2625394"/>
                <a:gd name="connsiteX1" fmla="*/ 224393 w 224393"/>
                <a:gd name="connsiteY1" fmla="*/ 0 h 2625394"/>
                <a:gd name="connsiteX2" fmla="*/ 224393 w 224393"/>
                <a:gd name="connsiteY2" fmla="*/ 2625394 h 2625394"/>
                <a:gd name="connsiteX3" fmla="*/ 0 w 224393"/>
                <a:gd name="connsiteY3" fmla="*/ 2625394 h 2625394"/>
                <a:gd name="connsiteX0" fmla="*/ 5241 w 224393"/>
                <a:gd name="connsiteY0" fmla="*/ 0 h 2631004"/>
                <a:gd name="connsiteX1" fmla="*/ 224393 w 224393"/>
                <a:gd name="connsiteY1" fmla="*/ 5610 h 2631004"/>
                <a:gd name="connsiteX2" fmla="*/ 224393 w 224393"/>
                <a:gd name="connsiteY2" fmla="*/ 2631004 h 2631004"/>
                <a:gd name="connsiteX3" fmla="*/ 0 w 224393"/>
                <a:gd name="connsiteY3" fmla="*/ 2631004 h 2631004"/>
                <a:gd name="connsiteX0" fmla="*/ 7438 w 224393"/>
                <a:gd name="connsiteY0" fmla="*/ 1989 h 2625394"/>
                <a:gd name="connsiteX1" fmla="*/ 224393 w 224393"/>
                <a:gd name="connsiteY1" fmla="*/ 0 h 2625394"/>
                <a:gd name="connsiteX2" fmla="*/ 224393 w 224393"/>
                <a:gd name="connsiteY2" fmla="*/ 2625394 h 2625394"/>
                <a:gd name="connsiteX3" fmla="*/ 0 w 224393"/>
                <a:gd name="connsiteY3" fmla="*/ 2625394 h 2625394"/>
                <a:gd name="connsiteX0" fmla="*/ 0 w 242375"/>
                <a:gd name="connsiteY0" fmla="*/ 0 h 2627068"/>
                <a:gd name="connsiteX1" fmla="*/ 242375 w 242375"/>
                <a:gd name="connsiteY1" fmla="*/ 1674 h 2627068"/>
                <a:gd name="connsiteX2" fmla="*/ 242375 w 242375"/>
                <a:gd name="connsiteY2" fmla="*/ 2627068 h 2627068"/>
                <a:gd name="connsiteX3" fmla="*/ 17982 w 242375"/>
                <a:gd name="connsiteY3" fmla="*/ 2627068 h 2627068"/>
                <a:gd name="connsiteX0" fmla="*/ 0 w 239198"/>
                <a:gd name="connsiteY0" fmla="*/ 1990 h 2625394"/>
                <a:gd name="connsiteX1" fmla="*/ 239198 w 239198"/>
                <a:gd name="connsiteY1" fmla="*/ 0 h 2625394"/>
                <a:gd name="connsiteX2" fmla="*/ 239198 w 239198"/>
                <a:gd name="connsiteY2" fmla="*/ 2625394 h 2625394"/>
                <a:gd name="connsiteX3" fmla="*/ 14805 w 239198"/>
                <a:gd name="connsiteY3" fmla="*/ 2625394 h 2625394"/>
              </a:gdLst>
              <a:ahLst/>
              <a:cxnLst>
                <a:cxn ang="0">
                  <a:pos x="connsiteX0" y="connsiteY0"/>
                </a:cxn>
                <a:cxn ang="0">
                  <a:pos x="connsiteX1" y="connsiteY1"/>
                </a:cxn>
                <a:cxn ang="0">
                  <a:pos x="connsiteX2" y="connsiteY2"/>
                </a:cxn>
                <a:cxn ang="0">
                  <a:pos x="connsiteX3" y="connsiteY3"/>
                </a:cxn>
              </a:cxnLst>
              <a:rect l="l" t="t" r="r" b="b"/>
              <a:pathLst>
                <a:path w="239198" h="2625394">
                  <a:moveTo>
                    <a:pt x="0" y="1990"/>
                  </a:moveTo>
                  <a:lnTo>
                    <a:pt x="239198" y="0"/>
                  </a:lnTo>
                  <a:lnTo>
                    <a:pt x="239198" y="2625394"/>
                  </a:lnTo>
                  <a:lnTo>
                    <a:pt x="14805" y="2625394"/>
                  </a:lnTo>
                </a:path>
              </a:pathLst>
            </a:custGeom>
            <a:noFill/>
            <a:ln w="57150" cap="flat" cmpd="sng" algn="ctr">
              <a:solidFill>
                <a:srgbClr val="5482AB"/>
              </a:solidFill>
              <a:prstDash val="solid"/>
              <a:headEnd type="none" w="med" len="med"/>
              <a:tailEnd type="none" w="med" len="med"/>
            </a:ln>
            <a:effectLst/>
          </p:spPr>
          <p:txBody>
            <a:bodyPr rtlCol="0" anchor="ctr"/>
            <a:lstStyle/>
            <a:p>
              <a:pPr algn="ctr" fontAlgn="auto">
                <a:spcBef>
                  <a:spcPts val="0"/>
                </a:spcBef>
                <a:spcAft>
                  <a:spcPts val="0"/>
                </a:spcAft>
                <a:defRPr/>
              </a:pPr>
              <a:endParaRPr lang="en-US" sz="1350" kern="0">
                <a:solidFill>
                  <a:srgbClr val="444444"/>
                </a:solidFill>
                <a:latin typeface="Museo Sans For Dell" panose="02000000000000000000" pitchFamily="2" charset="0"/>
                <a:ea typeface="方正准圆简体" panose="03000509000000000000" pitchFamily="65" charset="-122"/>
              </a:endParaRPr>
            </a:p>
          </p:txBody>
        </p:sp>
      </p:grpSp>
      <p:sp>
        <p:nvSpPr>
          <p:cNvPr id="43" name="Rectangle 42"/>
          <p:cNvSpPr/>
          <p:nvPr/>
        </p:nvSpPr>
        <p:spPr>
          <a:xfrm>
            <a:off x="5157013" y="4703483"/>
            <a:ext cx="2070869" cy="279307"/>
          </a:xfrm>
          <a:prstGeom prst="rect">
            <a:avLst/>
          </a:prstGeom>
        </p:spPr>
        <p:txBody>
          <a:bodyPr wrap="square">
            <a:spAutoFit/>
          </a:bodyPr>
          <a:lstStyle/>
          <a:p>
            <a:pPr marL="89297" indent="-89297">
              <a:lnSpc>
                <a:spcPct val="90000"/>
              </a:lnSpc>
              <a:spcBef>
                <a:spcPts val="75"/>
              </a:spcBef>
              <a:spcAft>
                <a:spcPts val="75"/>
              </a:spcAft>
            </a:pPr>
            <a:r>
              <a:rPr lang="en-US" sz="675" dirty="0">
                <a:latin typeface="Museo Sans For Dell" panose="02000000000000000000" pitchFamily="2" charset="0"/>
                <a:ea typeface="方正准圆简体" panose="03000509000000000000" pitchFamily="65" charset="-122"/>
              </a:rPr>
              <a:t>2 – SC4020 support requires 6.6 firmware update</a:t>
            </a:r>
          </a:p>
        </p:txBody>
      </p:sp>
    </p:spTree>
    <p:extLst>
      <p:ext uri="{BB962C8B-B14F-4D97-AF65-F5344CB8AC3E}">
        <p14:creationId xmlns:p14="http://schemas.microsoft.com/office/powerpoint/2010/main" val="174464334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100" dirty="0" smtClean="0">
                <a:ea typeface="方正准圆简体" panose="03000509000000000000" pitchFamily="65" charset="-122"/>
              </a:rPr>
              <a:t>自动恢复型安全与合规解决方案</a:t>
            </a:r>
            <a:endParaRPr lang="en-US" sz="2100" dirty="0">
              <a:ea typeface="方正准圆简体" panose="03000509000000000000" pitchFamily="65" charset="-122"/>
            </a:endParaRPr>
          </a:p>
        </p:txBody>
      </p:sp>
      <p:sp>
        <p:nvSpPr>
          <p:cNvPr id="4" name="Rectangle 3"/>
          <p:cNvSpPr/>
          <p:nvPr/>
        </p:nvSpPr>
        <p:spPr>
          <a:xfrm>
            <a:off x="2972627" y="816896"/>
            <a:ext cx="5417474" cy="3817455"/>
          </a:xfrm>
          <a:prstGeom prst="rect">
            <a:avLst/>
          </a:prstGeom>
        </p:spPr>
        <p:txBody>
          <a:bodyPr wrap="square">
            <a:spAutoFit/>
          </a:bodyPr>
          <a:lstStyle/>
          <a:p>
            <a:r>
              <a:rPr lang="zh-CN" altLang="en-US" sz="1500" b="1" dirty="0" smtClean="0">
                <a:solidFill>
                  <a:srgbClr val="444444"/>
                </a:solidFill>
                <a:latin typeface="Museo Sans For Dell" panose="02000000000000000000" pitchFamily="2" charset="0"/>
                <a:ea typeface="方正准圆简体" panose="03000509000000000000" pitchFamily="65" charset="-122"/>
              </a:rPr>
              <a:t>支持自加密硬盘</a:t>
            </a:r>
            <a:endParaRPr lang="en-US" sz="1500" b="1"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en-US" sz="1200" dirty="0" smtClean="0">
                <a:solidFill>
                  <a:srgbClr val="444444"/>
                </a:solidFill>
                <a:latin typeface="Museo Sans For Dell" panose="02000000000000000000" pitchFamily="2" charset="0"/>
                <a:ea typeface="方正准圆简体" panose="03000509000000000000" pitchFamily="65" charset="-122"/>
              </a:rPr>
              <a:t>HDD</a:t>
            </a:r>
            <a:r>
              <a:rPr lang="zh-CN" altLang="en-US" sz="1200" dirty="0" smtClean="0">
                <a:solidFill>
                  <a:srgbClr val="444444"/>
                </a:solidFill>
                <a:latin typeface="Museo Sans For Dell" panose="02000000000000000000" pitchFamily="2" charset="0"/>
                <a:ea typeface="方正准圆简体" panose="03000509000000000000" pitchFamily="65" charset="-122"/>
              </a:rPr>
              <a:t>硬盘和固态硬盘</a:t>
            </a:r>
            <a:endParaRPr lang="en-US" sz="1200" dirty="0" smtClean="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en-US" sz="1200" dirty="0" smtClean="0">
                <a:solidFill>
                  <a:srgbClr val="444444"/>
                </a:solidFill>
                <a:latin typeface="Museo Sans For Dell" panose="02000000000000000000" pitchFamily="2" charset="0"/>
                <a:ea typeface="方正准圆简体" panose="03000509000000000000" pitchFamily="65" charset="-122"/>
              </a:rPr>
              <a:t>“</a:t>
            </a:r>
            <a:r>
              <a:rPr lang="zh-CN" altLang="en-US" sz="1200" dirty="0" smtClean="0">
                <a:solidFill>
                  <a:srgbClr val="444444"/>
                </a:solidFill>
                <a:latin typeface="Museo Sans For Dell" panose="02000000000000000000" pitchFamily="2" charset="0"/>
                <a:ea typeface="方正准圆简体" panose="03000509000000000000" pitchFamily="65" charset="-122"/>
              </a:rPr>
              <a:t>静止数据</a:t>
            </a:r>
            <a:r>
              <a:rPr lang="en-US" sz="1200" dirty="0" smtClean="0">
                <a:solidFill>
                  <a:srgbClr val="444444"/>
                </a:solidFill>
                <a:latin typeface="Museo Sans For Dell" panose="02000000000000000000" pitchFamily="2" charset="0"/>
                <a:ea typeface="方正准圆简体" panose="03000509000000000000" pitchFamily="65" charset="-122"/>
              </a:rPr>
              <a:t>”</a:t>
            </a:r>
            <a:r>
              <a:rPr lang="zh-CN" altLang="en-US" sz="1200" dirty="0" smtClean="0">
                <a:solidFill>
                  <a:srgbClr val="444444"/>
                </a:solidFill>
                <a:latin typeface="Museo Sans For Dell" panose="02000000000000000000" pitchFamily="2" charset="0"/>
                <a:ea typeface="方正准圆简体" panose="03000509000000000000" pitchFamily="65" charset="-122"/>
              </a:rPr>
              <a:t>加密</a:t>
            </a:r>
            <a:r>
              <a:rPr lang="en-US" sz="1200" dirty="0" smtClean="0">
                <a:solidFill>
                  <a:srgbClr val="444444"/>
                </a:solidFill>
                <a:latin typeface="Museo Sans For Dell" panose="02000000000000000000" pitchFamily="2" charset="0"/>
                <a:ea typeface="方正准圆简体" panose="03000509000000000000" pitchFamily="65" charset="-122"/>
              </a:rPr>
              <a:t> </a:t>
            </a:r>
            <a:r>
              <a:rPr lang="en-US" sz="1200" dirty="0">
                <a:solidFill>
                  <a:srgbClr val="444444"/>
                </a:solidFill>
                <a:latin typeface="Museo Sans For Dell" panose="02000000000000000000" pitchFamily="2" charset="0"/>
                <a:ea typeface="方正准圆简体" panose="03000509000000000000" pitchFamily="65" charset="-122"/>
              </a:rPr>
              <a:t>(DAR)</a:t>
            </a: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200" dirty="0" smtClean="0">
                <a:solidFill>
                  <a:srgbClr val="444444"/>
                </a:solidFill>
                <a:latin typeface="Museo Sans For Dell" panose="02000000000000000000" pitchFamily="2" charset="0"/>
                <a:ea typeface="方正准圆简体" panose="03000509000000000000" pitchFamily="65" charset="-122"/>
              </a:rPr>
              <a:t>保护数据免因硬盘、盘柜或整体阵列丢失或被盗而遭受侵害</a:t>
            </a:r>
            <a:endParaRPr lang="en-US" sz="1200"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200" dirty="0" smtClean="0">
                <a:solidFill>
                  <a:srgbClr val="444444"/>
                </a:solidFill>
                <a:latin typeface="Museo Sans For Dell" panose="02000000000000000000" pitchFamily="2" charset="0"/>
                <a:ea typeface="方正准圆简体" panose="03000509000000000000" pitchFamily="65" charset="-122"/>
              </a:rPr>
              <a:t>具备重要的</a:t>
            </a:r>
            <a:r>
              <a:rPr lang="en-US" sz="1200" dirty="0" smtClean="0">
                <a:solidFill>
                  <a:srgbClr val="444444"/>
                </a:solidFill>
                <a:latin typeface="Museo Sans For Dell" panose="02000000000000000000" pitchFamily="2" charset="0"/>
                <a:ea typeface="方正准圆简体" panose="03000509000000000000" pitchFamily="65" charset="-122"/>
              </a:rPr>
              <a:t>FIPS 140-2</a:t>
            </a:r>
            <a:r>
              <a:rPr lang="zh-CN" altLang="en-US" sz="1200" dirty="0" smtClean="0">
                <a:solidFill>
                  <a:srgbClr val="444444"/>
                </a:solidFill>
                <a:latin typeface="Museo Sans For Dell" panose="02000000000000000000" pitchFamily="2" charset="0"/>
                <a:ea typeface="方正准圆简体" panose="03000509000000000000" pitchFamily="65" charset="-122"/>
              </a:rPr>
              <a:t>认证资质</a:t>
            </a:r>
            <a:endParaRPr lang="en-US" sz="1200"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200" dirty="0" smtClean="0">
                <a:solidFill>
                  <a:srgbClr val="444444"/>
                </a:solidFill>
                <a:latin typeface="Museo Sans For Dell" panose="02000000000000000000" pitchFamily="2" charset="0"/>
                <a:ea typeface="方正准圆简体" panose="03000509000000000000" pitchFamily="65" charset="-122"/>
              </a:rPr>
              <a:t>支持</a:t>
            </a:r>
            <a:r>
              <a:rPr lang="en-US" sz="1200" dirty="0" smtClean="0">
                <a:solidFill>
                  <a:srgbClr val="444444"/>
                </a:solidFill>
                <a:latin typeface="Museo Sans For Dell" panose="02000000000000000000" pitchFamily="2" charset="0"/>
                <a:ea typeface="方正准圆简体" panose="03000509000000000000" pitchFamily="65" charset="-122"/>
              </a:rPr>
              <a:t>SC8000</a:t>
            </a:r>
            <a:r>
              <a:rPr lang="zh-CN" altLang="en-US" sz="1200" dirty="0" smtClean="0">
                <a:solidFill>
                  <a:srgbClr val="444444"/>
                </a:solidFill>
                <a:latin typeface="Museo Sans For Dell" panose="02000000000000000000" pitchFamily="2" charset="0"/>
                <a:ea typeface="方正准圆简体" panose="03000509000000000000" pitchFamily="65" charset="-122"/>
              </a:rPr>
              <a:t>、</a:t>
            </a:r>
            <a:r>
              <a:rPr lang="en-US" sz="1200" dirty="0" smtClean="0">
                <a:solidFill>
                  <a:srgbClr val="444444"/>
                </a:solidFill>
                <a:latin typeface="Museo Sans For Dell" panose="02000000000000000000" pitchFamily="2" charset="0"/>
                <a:ea typeface="方正准圆简体" panose="03000509000000000000" pitchFamily="65" charset="-122"/>
              </a:rPr>
              <a:t>S40</a:t>
            </a:r>
            <a:r>
              <a:rPr lang="zh-CN" altLang="en-US" sz="1200" dirty="0" smtClean="0">
                <a:solidFill>
                  <a:srgbClr val="444444"/>
                </a:solidFill>
                <a:latin typeface="Museo Sans For Dell" panose="02000000000000000000" pitchFamily="2" charset="0"/>
                <a:ea typeface="方正准圆简体" panose="03000509000000000000" pitchFamily="65" charset="-122"/>
              </a:rPr>
              <a:t>、</a:t>
            </a:r>
            <a:r>
              <a:rPr lang="en-US" sz="1200" dirty="0" smtClean="0">
                <a:solidFill>
                  <a:srgbClr val="444444"/>
                </a:solidFill>
                <a:latin typeface="Museo Sans For Dell" panose="02000000000000000000" pitchFamily="2" charset="0"/>
                <a:ea typeface="方正准圆简体" panose="03000509000000000000" pitchFamily="65" charset="-122"/>
              </a:rPr>
              <a:t>SC4020</a:t>
            </a:r>
            <a:r>
              <a:rPr lang="zh-CN" altLang="en-US" sz="1200" dirty="0" smtClean="0">
                <a:solidFill>
                  <a:srgbClr val="444444"/>
                </a:solidFill>
                <a:latin typeface="Museo Sans For Dell" panose="02000000000000000000" pitchFamily="2" charset="0"/>
                <a:ea typeface="方正准圆简体" panose="03000509000000000000" pitchFamily="65" charset="-122"/>
              </a:rPr>
              <a:t>和</a:t>
            </a:r>
            <a:r>
              <a:rPr lang="en-US" sz="1200" dirty="0" smtClean="0">
                <a:solidFill>
                  <a:srgbClr val="444444"/>
                </a:solidFill>
                <a:latin typeface="Museo Sans For Dell" panose="02000000000000000000" pitchFamily="2" charset="0"/>
                <a:ea typeface="方正准圆简体" panose="03000509000000000000" pitchFamily="65" charset="-122"/>
              </a:rPr>
              <a:t>SC9000</a:t>
            </a:r>
          </a:p>
          <a:p>
            <a:pPr marL="170260" indent="-170260">
              <a:lnSpc>
                <a:spcPct val="90000"/>
              </a:lnSpc>
              <a:spcBef>
                <a:spcPts val="450"/>
              </a:spcBef>
              <a:spcAft>
                <a:spcPts val="0"/>
              </a:spcAft>
              <a:buClr>
                <a:srgbClr val="0085C3"/>
              </a:buClr>
              <a:buFont typeface="Arial" panose="020B0604020202020204" pitchFamily="34" charset="0"/>
              <a:buChar char="•"/>
            </a:pPr>
            <a:endParaRPr lang="en-US" sz="1200" dirty="0" smtClean="0">
              <a:solidFill>
                <a:srgbClr val="444444"/>
              </a:solidFill>
              <a:latin typeface="Museo Sans For Dell" panose="02000000000000000000" pitchFamily="2" charset="0"/>
              <a:ea typeface="方正准圆简体" panose="03000509000000000000" pitchFamily="65" charset="-122"/>
            </a:endParaRPr>
          </a:p>
          <a:p>
            <a:pPr marL="0" lvl="1"/>
            <a:r>
              <a:rPr lang="zh-CN" altLang="en-US" sz="1500" b="1" dirty="0" smtClean="0">
                <a:solidFill>
                  <a:srgbClr val="444444"/>
                </a:solidFill>
                <a:latin typeface="Museo Sans For Dell" panose="02000000000000000000" pitchFamily="2" charset="0"/>
                <a:ea typeface="方正准圆简体" panose="03000509000000000000" pitchFamily="65" charset="-122"/>
              </a:rPr>
              <a:t>在以下客户之中发展自加密硬盘市场</a:t>
            </a:r>
            <a:endParaRPr lang="en-US" sz="1500" b="1"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200" dirty="0" smtClean="0">
                <a:solidFill>
                  <a:srgbClr val="444444"/>
                </a:solidFill>
                <a:latin typeface="Museo Sans For Dell" panose="02000000000000000000" pitchFamily="2" charset="0"/>
                <a:ea typeface="方正准圆简体" panose="03000509000000000000" pitchFamily="65" charset="-122"/>
              </a:rPr>
              <a:t>政府</a:t>
            </a:r>
            <a:endParaRPr lang="en-US" sz="1200"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225"/>
              </a:spcBef>
              <a:spcAft>
                <a:spcPts val="0"/>
              </a:spcAft>
              <a:buClr>
                <a:srgbClr val="0085C3"/>
              </a:buClr>
              <a:buFont typeface="Arial" panose="020B0604020202020204" pitchFamily="34" charset="0"/>
              <a:buChar char="•"/>
            </a:pPr>
            <a:r>
              <a:rPr lang="zh-CN" altLang="en-US" sz="1200" dirty="0" smtClean="0">
                <a:solidFill>
                  <a:srgbClr val="444444"/>
                </a:solidFill>
                <a:latin typeface="Museo Sans For Dell" panose="02000000000000000000" pitchFamily="2" charset="0"/>
                <a:ea typeface="方正准圆简体" panose="03000509000000000000" pitchFamily="65" charset="-122"/>
              </a:rPr>
              <a:t>医疗</a:t>
            </a:r>
            <a:endParaRPr lang="en-US" sz="1200"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225"/>
              </a:spcBef>
              <a:spcAft>
                <a:spcPts val="0"/>
              </a:spcAft>
              <a:buClr>
                <a:srgbClr val="0085C3"/>
              </a:buClr>
              <a:buFont typeface="Arial" panose="020B0604020202020204" pitchFamily="34" charset="0"/>
              <a:buChar char="•"/>
            </a:pPr>
            <a:r>
              <a:rPr lang="zh-CN" altLang="en-US" sz="1200" dirty="0" smtClean="0">
                <a:solidFill>
                  <a:srgbClr val="444444"/>
                </a:solidFill>
                <a:latin typeface="Museo Sans For Dell" panose="02000000000000000000" pitchFamily="2" charset="0"/>
                <a:ea typeface="方正准圆简体" panose="03000509000000000000" pitchFamily="65" charset="-122"/>
              </a:rPr>
              <a:t>商业</a:t>
            </a:r>
            <a:r>
              <a:rPr lang="en-US" altLang="zh-CN" sz="1200" dirty="0" smtClean="0">
                <a:solidFill>
                  <a:srgbClr val="444444"/>
                </a:solidFill>
                <a:latin typeface="Museo Sans For Dell" panose="02000000000000000000" pitchFamily="2" charset="0"/>
                <a:ea typeface="方正准圆简体" panose="03000509000000000000" pitchFamily="65" charset="-122"/>
              </a:rPr>
              <a:t>/</a:t>
            </a:r>
            <a:r>
              <a:rPr lang="zh-CN" altLang="en-US" sz="1200" dirty="0" smtClean="0">
                <a:solidFill>
                  <a:srgbClr val="444444"/>
                </a:solidFill>
                <a:latin typeface="Museo Sans For Dell" panose="02000000000000000000" pitchFamily="2" charset="0"/>
                <a:ea typeface="方正准圆简体" panose="03000509000000000000" pitchFamily="65" charset="-122"/>
              </a:rPr>
              <a:t>零售</a:t>
            </a:r>
            <a:endParaRPr lang="en-US" sz="1200"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225"/>
              </a:spcBef>
              <a:spcAft>
                <a:spcPts val="0"/>
              </a:spcAft>
              <a:buClr>
                <a:srgbClr val="0085C3"/>
              </a:buClr>
              <a:buFont typeface="Arial" panose="020B0604020202020204" pitchFamily="34" charset="0"/>
              <a:buChar char="•"/>
            </a:pPr>
            <a:r>
              <a:rPr lang="zh-CN" altLang="en-US" sz="1200" dirty="0" smtClean="0">
                <a:solidFill>
                  <a:srgbClr val="444444"/>
                </a:solidFill>
                <a:latin typeface="Museo Sans For Dell" panose="02000000000000000000" pitchFamily="2" charset="0"/>
                <a:ea typeface="方正准圆简体" panose="03000509000000000000" pitchFamily="65" charset="-122"/>
              </a:rPr>
              <a:t>服务提供商</a:t>
            </a:r>
            <a:endParaRPr lang="en-US" sz="1200"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225"/>
              </a:spcBef>
              <a:spcAft>
                <a:spcPts val="0"/>
              </a:spcAft>
              <a:buClr>
                <a:srgbClr val="0085C3"/>
              </a:buClr>
              <a:buFont typeface="Arial" panose="020B0604020202020204" pitchFamily="34" charset="0"/>
              <a:buChar char="•"/>
            </a:pPr>
            <a:r>
              <a:rPr lang="zh-CN" altLang="en-US" sz="1200" dirty="0" smtClean="0">
                <a:solidFill>
                  <a:srgbClr val="444444"/>
                </a:solidFill>
                <a:latin typeface="Museo Sans For Dell" panose="02000000000000000000" pitchFamily="2" charset="0"/>
                <a:ea typeface="方正准圆简体" panose="03000509000000000000" pitchFamily="65" charset="-122"/>
              </a:rPr>
              <a:t>金融机构</a:t>
            </a:r>
            <a:endParaRPr lang="en-US" sz="1200" dirty="0" smtClean="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225"/>
              </a:spcBef>
              <a:spcAft>
                <a:spcPts val="0"/>
              </a:spcAft>
              <a:buClr>
                <a:srgbClr val="0085C3"/>
              </a:buClr>
              <a:buFont typeface="Arial" panose="020B0604020202020204" pitchFamily="34" charset="0"/>
              <a:buChar char="•"/>
            </a:pPr>
            <a:endParaRPr lang="en-US" sz="1200" dirty="0" smtClean="0">
              <a:solidFill>
                <a:srgbClr val="444444"/>
              </a:solidFill>
              <a:latin typeface="Museo Sans For Dell" panose="02000000000000000000" pitchFamily="2" charset="0"/>
              <a:ea typeface="方正准圆简体" panose="03000509000000000000" pitchFamily="65" charset="-122"/>
            </a:endParaRPr>
          </a:p>
          <a:p>
            <a:pPr marL="0" lvl="1"/>
            <a:r>
              <a:rPr lang="zh-CN" altLang="en-US" sz="1500" b="1" dirty="0" smtClean="0">
                <a:solidFill>
                  <a:srgbClr val="444444"/>
                </a:solidFill>
                <a:latin typeface="Museo Sans For Dell" panose="02000000000000000000" pitchFamily="2" charset="0"/>
                <a:ea typeface="方正准圆简体" panose="03000509000000000000" pitchFamily="65" charset="-122"/>
              </a:rPr>
              <a:t>渐进地使用自加密硬盘</a:t>
            </a:r>
            <a:endParaRPr lang="en-US" sz="1500" b="1" dirty="0">
              <a:solidFill>
                <a:srgbClr val="444444"/>
              </a:solidFill>
              <a:latin typeface="Museo Sans For Dell" panose="02000000000000000000" pitchFamily="2" charset="0"/>
              <a:ea typeface="方正准圆简体" panose="03000509000000000000" pitchFamily="65" charset="-122"/>
            </a:endParaRPr>
          </a:p>
          <a:p>
            <a:pPr marL="0" lvl="1"/>
            <a:r>
              <a:rPr lang="en-US" sz="1500" b="1" dirty="0" smtClean="0">
                <a:solidFill>
                  <a:srgbClr val="444444"/>
                </a:solidFill>
                <a:latin typeface="Museo Sans For Dell" panose="02000000000000000000" pitchFamily="2" charset="0"/>
                <a:ea typeface="方正准圆简体" panose="03000509000000000000" pitchFamily="65" charset="-122"/>
              </a:rPr>
              <a:t>–</a:t>
            </a:r>
            <a:r>
              <a:rPr lang="zh-CN" altLang="en-US" sz="1500" b="1" dirty="0" smtClean="0">
                <a:solidFill>
                  <a:srgbClr val="444444"/>
                </a:solidFill>
                <a:latin typeface="Museo Sans For Dell" panose="02000000000000000000" pitchFamily="2" charset="0"/>
                <a:ea typeface="方正准圆简体" panose="03000509000000000000" pitchFamily="65" charset="-122"/>
              </a:rPr>
              <a:t>无需断代升级</a:t>
            </a:r>
            <a:endParaRPr lang="en-US" sz="1200"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endParaRPr lang="en-US" sz="1200" dirty="0">
              <a:solidFill>
                <a:srgbClr val="444444"/>
              </a:solidFill>
              <a:latin typeface="Museo Sans For Dell" panose="02000000000000000000" pitchFamily="2" charset="0"/>
              <a:ea typeface="方正准圆简体" panose="03000509000000000000" pitchFamily="65" charset="-122"/>
            </a:endParaRPr>
          </a:p>
        </p:txBody>
      </p:sp>
      <p:grpSp>
        <p:nvGrpSpPr>
          <p:cNvPr id="6" name="Group 5"/>
          <p:cNvGrpSpPr/>
          <p:nvPr/>
        </p:nvGrpSpPr>
        <p:grpSpPr>
          <a:xfrm>
            <a:off x="286297" y="877732"/>
            <a:ext cx="2494180" cy="3381378"/>
            <a:chOff x="481976" y="1244596"/>
            <a:chExt cx="3325573" cy="4508504"/>
          </a:xfrm>
        </p:grpSpPr>
        <p:sp>
          <p:nvSpPr>
            <p:cNvPr id="7" name="Rectangle 6"/>
            <p:cNvSpPr/>
            <p:nvPr/>
          </p:nvSpPr>
          <p:spPr>
            <a:xfrm>
              <a:off x="481976" y="1244596"/>
              <a:ext cx="3171842" cy="4508504"/>
            </a:xfrm>
            <a:prstGeom prst="rect">
              <a:avLst/>
            </a:prstGeom>
            <a:solidFill>
              <a:srgbClr val="EFE9E5"/>
            </a:solidFill>
            <a:effectLst>
              <a:outerShdw blurRad="50800" dist="38100" dir="2700000" algn="tl" rotWithShape="0">
                <a:prstClr val="black">
                  <a:alpha val="40000"/>
                </a:prstClr>
              </a:outerShdw>
            </a:effectLst>
          </p:spPr>
          <p:txBody>
            <a:bodyPr wrap="square" rtlCol="0" anchor="t">
              <a:normAutofit/>
            </a:bodyPr>
            <a:lstStyle/>
            <a:p>
              <a:pPr algn="ctr" fontAlgn="auto">
                <a:lnSpc>
                  <a:spcPct val="90000"/>
                </a:lnSpc>
                <a:spcBef>
                  <a:spcPts val="75"/>
                </a:spcBef>
                <a:spcAft>
                  <a:spcPts val="75"/>
                </a:spcAft>
                <a:defRPr/>
              </a:pPr>
              <a:endParaRPr lang="en-US" sz="1500" kern="0" dirty="0" err="1">
                <a:solidFill>
                  <a:srgbClr val="7AB800"/>
                </a:solidFill>
                <a:latin typeface="Museo Sans For Dell" panose="02000000000000000000" pitchFamily="2" charset="0"/>
                <a:ea typeface="方正准圆简体" panose="03000509000000000000" pitchFamily="65" charset="-122"/>
              </a:endParaRPr>
            </a:p>
          </p:txBody>
        </p:sp>
        <p:sp>
          <p:nvSpPr>
            <p:cNvPr id="8" name="Rectangle 7"/>
            <p:cNvSpPr/>
            <p:nvPr/>
          </p:nvSpPr>
          <p:spPr>
            <a:xfrm>
              <a:off x="2435896" y="2771329"/>
              <a:ext cx="1068260" cy="492443"/>
            </a:xfrm>
            <a:prstGeom prst="rect">
              <a:avLst/>
            </a:prstGeom>
          </p:spPr>
          <p:txBody>
            <a:bodyPr wrap="square">
              <a:spAutoFit/>
            </a:bodyPr>
            <a:lstStyle/>
            <a:p>
              <a:pPr marL="0" lvl="1" algn="ctr" fontAlgn="auto">
                <a:spcBef>
                  <a:spcPts val="0"/>
                </a:spcBef>
                <a:spcAft>
                  <a:spcPts val="0"/>
                </a:spcAft>
                <a:defRPr/>
              </a:pPr>
              <a:r>
                <a:rPr lang="zh-CN" altLang="en-US" sz="900" b="1" kern="0" dirty="0" smtClean="0">
                  <a:solidFill>
                    <a:srgbClr val="0085C3"/>
                  </a:solidFill>
                  <a:latin typeface="Museo Sans For Dell" panose="02000000000000000000" pitchFamily="2" charset="0"/>
                  <a:ea typeface="方正准圆简体" panose="03000509000000000000" pitchFamily="65" charset="-122"/>
                </a:rPr>
                <a:t>与现有的</a:t>
              </a:r>
              <a:r>
                <a:rPr lang="en-US" sz="900" b="1" kern="0" dirty="0" smtClean="0">
                  <a:solidFill>
                    <a:srgbClr val="0085C3"/>
                  </a:solidFill>
                  <a:latin typeface="Museo Sans For Dell" panose="02000000000000000000" pitchFamily="2" charset="0"/>
                  <a:ea typeface="方正准圆简体" panose="03000509000000000000" pitchFamily="65" charset="-122"/>
                </a:rPr>
                <a:t>SC</a:t>
              </a:r>
              <a:r>
                <a:rPr lang="zh-CN" altLang="en-US" sz="900" b="1" kern="0" dirty="0" smtClean="0">
                  <a:solidFill>
                    <a:srgbClr val="0085C3"/>
                  </a:solidFill>
                  <a:latin typeface="Museo Sans For Dell" panose="02000000000000000000" pitchFamily="2" charset="0"/>
                  <a:ea typeface="方正准圆简体" panose="03000509000000000000" pitchFamily="65" charset="-122"/>
                </a:rPr>
                <a:t>硬件兼容</a:t>
              </a:r>
              <a:endParaRPr lang="en-US" sz="900" b="1" kern="0" dirty="0">
                <a:solidFill>
                  <a:srgbClr val="0085C3"/>
                </a:solidFill>
                <a:latin typeface="Museo Sans For Dell" panose="02000000000000000000" pitchFamily="2" charset="0"/>
                <a:ea typeface="方正准圆简体" panose="03000509000000000000" pitchFamily="65" charset="-122"/>
              </a:endParaRPr>
            </a:p>
          </p:txBody>
        </p:sp>
        <p:sp>
          <p:nvSpPr>
            <p:cNvPr id="9" name="TextBox 8"/>
            <p:cNvSpPr txBox="1"/>
            <p:nvPr/>
          </p:nvSpPr>
          <p:spPr>
            <a:xfrm>
              <a:off x="3093079" y="4860348"/>
              <a:ext cx="652486" cy="203132"/>
            </a:xfrm>
            <a:prstGeom prst="rect">
              <a:avLst/>
            </a:prstGeom>
            <a:noFill/>
          </p:spPr>
          <p:txBody>
            <a:bodyPr wrap="none" lIns="13716" tIns="13716" rIns="13716" bIns="13716" rtlCol="0">
              <a:spAutoFit/>
            </a:bodyPr>
            <a:lstStyle/>
            <a:p>
              <a:pPr fontAlgn="auto">
                <a:lnSpc>
                  <a:spcPct val="90000"/>
                </a:lnSpc>
                <a:spcBef>
                  <a:spcPts val="450"/>
                </a:spcBef>
                <a:spcAft>
                  <a:spcPts val="0"/>
                </a:spcAft>
                <a:buClr>
                  <a:srgbClr val="0085C3"/>
                </a:buClr>
                <a:defRPr/>
              </a:pPr>
              <a:r>
                <a:rPr lang="zh-CN" altLang="en-US" sz="900" b="1" kern="0" dirty="0" smtClean="0">
                  <a:solidFill>
                    <a:srgbClr val="000000">
                      <a:lumMod val="50000"/>
                      <a:lumOff val="50000"/>
                    </a:srgbClr>
                  </a:solidFill>
                  <a:latin typeface="Museo Sans For Dell" panose="02000000000000000000" pitchFamily="2" charset="0"/>
                  <a:ea typeface="方正准圆简体" panose="03000509000000000000" pitchFamily="65" charset="-122"/>
                </a:rPr>
                <a:t>固态硬盘</a:t>
              </a:r>
              <a:endParaRPr lang="en-US" sz="600" b="1" kern="0" dirty="0">
                <a:solidFill>
                  <a:srgbClr val="000000">
                    <a:lumMod val="50000"/>
                    <a:lumOff val="50000"/>
                  </a:srgbClr>
                </a:solidFill>
                <a:latin typeface="Museo Sans For Dell" panose="02000000000000000000" pitchFamily="2" charset="0"/>
                <a:ea typeface="方正准圆简体" panose="03000509000000000000" pitchFamily="65" charset="-122"/>
              </a:endParaRPr>
            </a:p>
          </p:txBody>
        </p:sp>
        <p:sp>
          <p:nvSpPr>
            <p:cNvPr id="10" name="TextBox 9"/>
            <p:cNvSpPr txBox="1"/>
            <p:nvPr/>
          </p:nvSpPr>
          <p:spPr>
            <a:xfrm>
              <a:off x="3093080" y="5133825"/>
              <a:ext cx="714469" cy="203132"/>
            </a:xfrm>
            <a:prstGeom prst="rect">
              <a:avLst/>
            </a:prstGeom>
            <a:noFill/>
          </p:spPr>
          <p:txBody>
            <a:bodyPr wrap="none" lIns="13716" tIns="13716" rIns="13716" bIns="13716" rtlCol="0">
              <a:spAutoFit/>
            </a:bodyPr>
            <a:lstStyle/>
            <a:p>
              <a:pPr fontAlgn="auto">
                <a:lnSpc>
                  <a:spcPct val="90000"/>
                </a:lnSpc>
                <a:spcBef>
                  <a:spcPts val="450"/>
                </a:spcBef>
                <a:spcAft>
                  <a:spcPts val="0"/>
                </a:spcAft>
                <a:buClr>
                  <a:srgbClr val="0085C3"/>
                </a:buClr>
                <a:defRPr/>
              </a:pPr>
              <a:r>
                <a:rPr lang="en-US" sz="900" b="1" kern="0" dirty="0" smtClean="0">
                  <a:solidFill>
                    <a:srgbClr val="000000">
                      <a:lumMod val="50000"/>
                      <a:lumOff val="50000"/>
                    </a:srgbClr>
                  </a:solidFill>
                  <a:latin typeface="Museo Sans For Dell" panose="02000000000000000000" pitchFamily="2" charset="0"/>
                  <a:ea typeface="方正准圆简体" panose="03000509000000000000" pitchFamily="65" charset="-122"/>
                </a:rPr>
                <a:t>HDD</a:t>
              </a:r>
              <a:r>
                <a:rPr lang="zh-CN" altLang="en-US" sz="900" b="1" kern="0" dirty="0" smtClean="0">
                  <a:solidFill>
                    <a:srgbClr val="000000">
                      <a:lumMod val="50000"/>
                      <a:lumOff val="50000"/>
                    </a:srgbClr>
                  </a:solidFill>
                  <a:latin typeface="Museo Sans For Dell" panose="02000000000000000000" pitchFamily="2" charset="0"/>
                  <a:ea typeface="方正准圆简体" panose="03000509000000000000" pitchFamily="65" charset="-122"/>
                </a:rPr>
                <a:t>硬盘</a:t>
              </a:r>
              <a:endParaRPr lang="en-US" sz="900" b="1" kern="0" dirty="0">
                <a:solidFill>
                  <a:srgbClr val="000000">
                    <a:lumMod val="50000"/>
                    <a:lumOff val="50000"/>
                  </a:srgbClr>
                </a:solidFill>
                <a:latin typeface="Museo Sans For Dell" panose="02000000000000000000" pitchFamily="2" charset="0"/>
                <a:ea typeface="方正准圆简体" panose="03000509000000000000" pitchFamily="65" charset="-122"/>
              </a:endParaRPr>
            </a:p>
          </p:txBody>
        </p:sp>
        <p:cxnSp>
          <p:nvCxnSpPr>
            <p:cNvPr id="11" name="Straight Connector 10"/>
            <p:cNvCxnSpPr/>
            <p:nvPr/>
          </p:nvCxnSpPr>
          <p:spPr>
            <a:xfrm flipV="1">
              <a:off x="1066175" y="3177471"/>
              <a:ext cx="743370" cy="1182011"/>
            </a:xfrm>
            <a:prstGeom prst="line">
              <a:avLst/>
            </a:prstGeom>
            <a:noFill/>
            <a:ln w="9525" cap="flat" cmpd="sng" algn="ctr">
              <a:solidFill>
                <a:srgbClr val="0085C3">
                  <a:shade val="95000"/>
                  <a:satMod val="105000"/>
                </a:srgbClr>
              </a:solidFill>
              <a:prstDash val="solid"/>
            </a:ln>
            <a:effectLst/>
          </p:spPr>
        </p:cxnSp>
        <p:cxnSp>
          <p:nvCxnSpPr>
            <p:cNvPr id="12" name="Straight Connector 11"/>
            <p:cNvCxnSpPr/>
            <p:nvPr/>
          </p:nvCxnSpPr>
          <p:spPr>
            <a:xfrm flipH="1" flipV="1">
              <a:off x="1809545" y="3177470"/>
              <a:ext cx="950049" cy="1182011"/>
            </a:xfrm>
            <a:prstGeom prst="line">
              <a:avLst/>
            </a:prstGeom>
            <a:noFill/>
            <a:ln w="9525" cap="flat" cmpd="sng" algn="ctr">
              <a:solidFill>
                <a:srgbClr val="0085C3">
                  <a:shade val="95000"/>
                  <a:satMod val="105000"/>
                </a:srgbClr>
              </a:solidFill>
              <a:prstDash val="solid"/>
            </a:ln>
            <a:effectLst/>
          </p:spPr>
        </p:cxnSp>
        <p:cxnSp>
          <p:nvCxnSpPr>
            <p:cNvPr id="13" name="Straight Connector 12"/>
            <p:cNvCxnSpPr/>
            <p:nvPr/>
          </p:nvCxnSpPr>
          <p:spPr>
            <a:xfrm flipH="1" flipV="1">
              <a:off x="1838684" y="3093292"/>
              <a:ext cx="157197" cy="1375432"/>
            </a:xfrm>
            <a:prstGeom prst="line">
              <a:avLst/>
            </a:prstGeom>
            <a:noFill/>
            <a:ln w="9525" cap="flat" cmpd="sng" algn="ctr">
              <a:solidFill>
                <a:srgbClr val="0085C3">
                  <a:shade val="95000"/>
                  <a:satMod val="105000"/>
                </a:srgbClr>
              </a:solidFill>
              <a:prstDash val="solid"/>
            </a:ln>
            <a:effectLst/>
          </p:spPr>
        </p:cxnSp>
        <p:grpSp>
          <p:nvGrpSpPr>
            <p:cNvPr id="14" name="Group 13"/>
            <p:cNvGrpSpPr/>
            <p:nvPr/>
          </p:nvGrpSpPr>
          <p:grpSpPr>
            <a:xfrm>
              <a:off x="667441" y="4198262"/>
              <a:ext cx="2342487" cy="1314646"/>
              <a:chOff x="891434" y="4498763"/>
              <a:chExt cx="1928761" cy="1082456"/>
            </a:xfrm>
          </p:grpSpPr>
          <p:pic>
            <p:nvPicPr>
              <p:cNvPr id="34" name="Picture 3"/>
              <p:cNvPicPr>
                <a:picLocks noChangeAspect="1" noChangeArrowheads="1"/>
              </p:cNvPicPr>
              <p:nvPr/>
            </p:nvPicPr>
            <p:blipFill>
              <a:blip r:embed="rId3" cstate="print">
                <a:clrChange>
                  <a:clrFrom>
                    <a:srgbClr val="000000"/>
                  </a:clrFrom>
                  <a:clrTo>
                    <a:srgbClr val="000000">
                      <a:alpha val="0"/>
                    </a:srgbClr>
                  </a:clrTo>
                </a:clrChange>
                <a:duotone>
                  <a:prstClr val="black"/>
                  <a:srgbClr val="F2AF00">
                    <a:tint val="45000"/>
                    <a:satMod val="400000"/>
                  </a:srgbClr>
                </a:duotone>
                <a:extLst>
                  <a:ext uri="{28A0092B-C50C-407E-A947-70E740481C1C}">
                    <a14:useLocalDpi xmlns:a14="http://schemas.microsoft.com/office/drawing/2010/main" val="0"/>
                  </a:ext>
                </a:extLst>
              </a:blip>
              <a:srcRect/>
              <a:stretch>
                <a:fillRect/>
              </a:stretch>
            </p:blipFill>
            <p:spPr bwMode="auto">
              <a:xfrm>
                <a:off x="987187" y="4531143"/>
                <a:ext cx="395840" cy="39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5" name="Group 34"/>
              <p:cNvGrpSpPr/>
              <p:nvPr/>
            </p:nvGrpSpPr>
            <p:grpSpPr>
              <a:xfrm>
                <a:off x="1904723" y="4531143"/>
                <a:ext cx="404040" cy="395840"/>
                <a:chOff x="1761848" y="4531143"/>
                <a:chExt cx="404040" cy="395840"/>
              </a:xfrm>
            </p:grpSpPr>
            <p:pic>
              <p:nvPicPr>
                <p:cNvPr id="89" name="Picture 3"/>
                <p:cNvPicPr>
                  <a:picLocks noChangeAspect="1" noChangeArrowheads="1"/>
                </p:cNvPicPr>
                <p:nvPr/>
              </p:nvPicPr>
              <p:blipFill>
                <a:blip r:embed="rId3" cstate="print">
                  <a:clrChange>
                    <a:clrFrom>
                      <a:srgbClr val="000000"/>
                    </a:clrFrom>
                    <a:clrTo>
                      <a:srgbClr val="000000">
                        <a:alpha val="0"/>
                      </a:srgbClr>
                    </a:clrTo>
                  </a:clrChange>
                  <a:duotone>
                    <a:prstClr val="black"/>
                    <a:srgbClr val="F2AF00">
                      <a:tint val="45000"/>
                      <a:satMod val="400000"/>
                    </a:srgbClr>
                  </a:duotone>
                  <a:extLst>
                    <a:ext uri="{28A0092B-C50C-407E-A947-70E740481C1C}">
                      <a14:useLocalDpi xmlns:a14="http://schemas.microsoft.com/office/drawing/2010/main" val="0"/>
                    </a:ext>
                  </a:extLst>
                </a:blip>
                <a:srcRect/>
                <a:stretch>
                  <a:fillRect/>
                </a:stretch>
              </p:blipFill>
              <p:spPr bwMode="auto">
                <a:xfrm>
                  <a:off x="1761848" y="4531143"/>
                  <a:ext cx="395840" cy="39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9" descr="\\psf\Home\Documents\DELL_DESIGN\Graphics\5Forces_assets\FIVE_FORCES_ICONS_130412\SECURE\SECURE_DellBlue_100.png"/>
                <p:cNvPicPr>
                  <a:picLocks noChangeAspect="1" noChangeArrowheads="1"/>
                </p:cNvPicPr>
                <p:nvPr/>
              </p:nvPicPr>
              <p:blipFill>
                <a:blip r:embed="rId4" cstate="email">
                  <a:duotone>
                    <a:prstClr val="black"/>
                    <a:srgbClr val="D9C3A5">
                      <a:tint val="50000"/>
                      <a:satMod val="180000"/>
                    </a:srgbClr>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a:fillRect/>
                </a:stretch>
              </p:blipFill>
              <p:spPr bwMode="gray">
                <a:xfrm>
                  <a:off x="1998329" y="4536698"/>
                  <a:ext cx="167559" cy="189620"/>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891434" y="4995287"/>
                <a:ext cx="615582" cy="538373"/>
                <a:chOff x="-1435100" y="4543148"/>
                <a:chExt cx="952500" cy="833033"/>
              </a:xfrm>
            </p:grpSpPr>
            <p:grpSp>
              <p:nvGrpSpPr>
                <p:cNvPr id="69" name="Group 68"/>
                <p:cNvGrpSpPr/>
                <p:nvPr/>
              </p:nvGrpSpPr>
              <p:grpSpPr>
                <a:xfrm>
                  <a:off x="-1435100" y="4543148"/>
                  <a:ext cx="952500" cy="178881"/>
                  <a:chOff x="-1419225" y="4543148"/>
                  <a:chExt cx="952500" cy="178881"/>
                </a:xfrm>
              </p:grpSpPr>
              <p:sp>
                <p:nvSpPr>
                  <p:cNvPr id="85" name="Can 84"/>
                  <p:cNvSpPr/>
                  <p:nvPr/>
                </p:nvSpPr>
                <p:spPr>
                  <a:xfrm>
                    <a:off x="-657225" y="4543148"/>
                    <a:ext cx="190500" cy="178881"/>
                  </a:xfrm>
                  <a:prstGeom prst="can">
                    <a:avLst/>
                  </a:prstGeom>
                  <a:solidFill>
                    <a:srgbClr val="0085C3">
                      <a:lumMod val="40000"/>
                      <a:lumOff val="6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86" name="Can 85"/>
                  <p:cNvSpPr/>
                  <p:nvPr/>
                </p:nvSpPr>
                <p:spPr>
                  <a:xfrm>
                    <a:off x="-911225" y="4543148"/>
                    <a:ext cx="190500" cy="178881"/>
                  </a:xfrm>
                  <a:prstGeom prst="can">
                    <a:avLst/>
                  </a:prstGeom>
                  <a:solidFill>
                    <a:srgbClr val="0085C3">
                      <a:lumMod val="40000"/>
                      <a:lumOff val="6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87" name="Can 86"/>
                  <p:cNvSpPr/>
                  <p:nvPr/>
                </p:nvSpPr>
                <p:spPr>
                  <a:xfrm>
                    <a:off x="-1165225" y="4543148"/>
                    <a:ext cx="190500" cy="178881"/>
                  </a:xfrm>
                  <a:prstGeom prst="can">
                    <a:avLst/>
                  </a:prstGeom>
                  <a:solidFill>
                    <a:srgbClr val="0085C3">
                      <a:lumMod val="40000"/>
                      <a:lumOff val="6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88" name="Can 87"/>
                  <p:cNvSpPr/>
                  <p:nvPr/>
                </p:nvSpPr>
                <p:spPr>
                  <a:xfrm>
                    <a:off x="-1419225" y="4543148"/>
                    <a:ext cx="190500" cy="178881"/>
                  </a:xfrm>
                  <a:prstGeom prst="can">
                    <a:avLst/>
                  </a:prstGeom>
                  <a:solidFill>
                    <a:srgbClr val="0085C3">
                      <a:lumMod val="40000"/>
                      <a:lumOff val="6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grpSp>
              <p:nvGrpSpPr>
                <p:cNvPr id="70" name="Group 69"/>
                <p:cNvGrpSpPr/>
                <p:nvPr/>
              </p:nvGrpSpPr>
              <p:grpSpPr>
                <a:xfrm>
                  <a:off x="-1435100" y="4761199"/>
                  <a:ext cx="952500" cy="178881"/>
                  <a:chOff x="-1419225" y="4543148"/>
                  <a:chExt cx="952500" cy="178881"/>
                </a:xfrm>
              </p:grpSpPr>
              <p:sp>
                <p:nvSpPr>
                  <p:cNvPr id="81" name="Can 80"/>
                  <p:cNvSpPr/>
                  <p:nvPr/>
                </p:nvSpPr>
                <p:spPr>
                  <a:xfrm>
                    <a:off x="-657225" y="4543148"/>
                    <a:ext cx="190500" cy="178881"/>
                  </a:xfrm>
                  <a:prstGeom prst="can">
                    <a:avLst/>
                  </a:prstGeom>
                  <a:solidFill>
                    <a:srgbClr val="0085C3">
                      <a:lumMod val="60000"/>
                      <a:lumOff val="4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82" name="Can 81"/>
                  <p:cNvSpPr/>
                  <p:nvPr/>
                </p:nvSpPr>
                <p:spPr>
                  <a:xfrm>
                    <a:off x="-911225" y="4543148"/>
                    <a:ext cx="190500" cy="178881"/>
                  </a:xfrm>
                  <a:prstGeom prst="can">
                    <a:avLst/>
                  </a:prstGeom>
                  <a:solidFill>
                    <a:srgbClr val="0085C3">
                      <a:lumMod val="60000"/>
                      <a:lumOff val="4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83" name="Can 82"/>
                  <p:cNvSpPr/>
                  <p:nvPr/>
                </p:nvSpPr>
                <p:spPr>
                  <a:xfrm>
                    <a:off x="-1165225" y="4543148"/>
                    <a:ext cx="190500" cy="178881"/>
                  </a:xfrm>
                  <a:prstGeom prst="can">
                    <a:avLst/>
                  </a:prstGeom>
                  <a:solidFill>
                    <a:srgbClr val="0085C3">
                      <a:lumMod val="60000"/>
                      <a:lumOff val="4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84" name="Can 83"/>
                  <p:cNvSpPr/>
                  <p:nvPr/>
                </p:nvSpPr>
                <p:spPr>
                  <a:xfrm>
                    <a:off x="-1419225" y="4543148"/>
                    <a:ext cx="190500" cy="178881"/>
                  </a:xfrm>
                  <a:prstGeom prst="can">
                    <a:avLst/>
                  </a:prstGeom>
                  <a:solidFill>
                    <a:srgbClr val="0085C3">
                      <a:lumMod val="60000"/>
                      <a:lumOff val="4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grpSp>
              <p:nvGrpSpPr>
                <p:cNvPr id="71" name="Group 70"/>
                <p:cNvGrpSpPr/>
                <p:nvPr/>
              </p:nvGrpSpPr>
              <p:grpSpPr>
                <a:xfrm>
                  <a:off x="-1435100" y="4979250"/>
                  <a:ext cx="952500" cy="178881"/>
                  <a:chOff x="-1419225" y="4543148"/>
                  <a:chExt cx="952500" cy="178881"/>
                </a:xfrm>
              </p:grpSpPr>
              <p:sp>
                <p:nvSpPr>
                  <p:cNvPr id="77" name="Can 76"/>
                  <p:cNvSpPr/>
                  <p:nvPr/>
                </p:nvSpPr>
                <p:spPr>
                  <a:xfrm>
                    <a:off x="-657225" y="4543148"/>
                    <a:ext cx="190500" cy="178881"/>
                  </a:xfrm>
                  <a:prstGeom prst="can">
                    <a:avLst/>
                  </a:prstGeom>
                  <a:solidFill>
                    <a:srgbClr val="0085C3"/>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78" name="Can 77"/>
                  <p:cNvSpPr/>
                  <p:nvPr/>
                </p:nvSpPr>
                <p:spPr>
                  <a:xfrm>
                    <a:off x="-911225" y="4543148"/>
                    <a:ext cx="190500" cy="178881"/>
                  </a:xfrm>
                  <a:prstGeom prst="can">
                    <a:avLst/>
                  </a:prstGeom>
                  <a:solidFill>
                    <a:srgbClr val="0085C3"/>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79" name="Can 78"/>
                  <p:cNvSpPr/>
                  <p:nvPr/>
                </p:nvSpPr>
                <p:spPr>
                  <a:xfrm>
                    <a:off x="-1165225" y="4543148"/>
                    <a:ext cx="190500" cy="178881"/>
                  </a:xfrm>
                  <a:prstGeom prst="can">
                    <a:avLst/>
                  </a:prstGeom>
                  <a:solidFill>
                    <a:srgbClr val="0085C3"/>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80" name="Can 79"/>
                  <p:cNvSpPr/>
                  <p:nvPr/>
                </p:nvSpPr>
                <p:spPr>
                  <a:xfrm>
                    <a:off x="-1419225" y="4543148"/>
                    <a:ext cx="190500" cy="178881"/>
                  </a:xfrm>
                  <a:prstGeom prst="can">
                    <a:avLst/>
                  </a:prstGeom>
                  <a:solidFill>
                    <a:srgbClr val="0085C3"/>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grpSp>
              <p:nvGrpSpPr>
                <p:cNvPr id="72" name="Group 71"/>
                <p:cNvGrpSpPr/>
                <p:nvPr/>
              </p:nvGrpSpPr>
              <p:grpSpPr>
                <a:xfrm>
                  <a:off x="-1435100" y="5197300"/>
                  <a:ext cx="952500" cy="178881"/>
                  <a:chOff x="-1419225" y="4543148"/>
                  <a:chExt cx="952500" cy="178881"/>
                </a:xfrm>
              </p:grpSpPr>
              <p:sp>
                <p:nvSpPr>
                  <p:cNvPr id="73" name="Can 72"/>
                  <p:cNvSpPr/>
                  <p:nvPr/>
                </p:nvSpPr>
                <p:spPr>
                  <a:xfrm>
                    <a:off x="-657225" y="4543148"/>
                    <a:ext cx="190500" cy="178881"/>
                  </a:xfrm>
                  <a:prstGeom prst="can">
                    <a:avLst/>
                  </a:prstGeom>
                  <a:solidFill>
                    <a:srgbClr val="0085C3"/>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74" name="Can 73"/>
                  <p:cNvSpPr/>
                  <p:nvPr/>
                </p:nvSpPr>
                <p:spPr>
                  <a:xfrm>
                    <a:off x="-911225" y="4543148"/>
                    <a:ext cx="190500" cy="178881"/>
                  </a:xfrm>
                  <a:prstGeom prst="can">
                    <a:avLst/>
                  </a:prstGeom>
                  <a:solidFill>
                    <a:srgbClr val="0085C3"/>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75" name="Can 74"/>
                  <p:cNvSpPr/>
                  <p:nvPr/>
                </p:nvSpPr>
                <p:spPr>
                  <a:xfrm>
                    <a:off x="-1165225" y="4543148"/>
                    <a:ext cx="190500" cy="178881"/>
                  </a:xfrm>
                  <a:prstGeom prst="can">
                    <a:avLst/>
                  </a:prstGeom>
                  <a:solidFill>
                    <a:srgbClr val="0085C3"/>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76" name="Can 75"/>
                  <p:cNvSpPr/>
                  <p:nvPr/>
                </p:nvSpPr>
                <p:spPr>
                  <a:xfrm>
                    <a:off x="-1419225" y="4543148"/>
                    <a:ext cx="190500" cy="178881"/>
                  </a:xfrm>
                  <a:prstGeom prst="can">
                    <a:avLst/>
                  </a:prstGeom>
                  <a:solidFill>
                    <a:srgbClr val="0085C3"/>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grpSp>
          <p:cxnSp>
            <p:nvCxnSpPr>
              <p:cNvPr id="37" name="Straight Connector 36"/>
              <p:cNvCxnSpPr/>
              <p:nvPr/>
            </p:nvCxnSpPr>
            <p:spPr>
              <a:xfrm>
                <a:off x="1685925" y="4498763"/>
                <a:ext cx="0" cy="1082456"/>
              </a:xfrm>
              <a:prstGeom prst="line">
                <a:avLst/>
              </a:prstGeom>
              <a:noFill/>
              <a:ln w="76200" cap="flat" cmpd="sng" algn="ctr">
                <a:solidFill>
                  <a:srgbClr val="444444"/>
                </a:solidFill>
                <a:prstDash val="solid"/>
              </a:ln>
              <a:effectLst/>
            </p:spPr>
          </p:cxnSp>
          <p:grpSp>
            <p:nvGrpSpPr>
              <p:cNvPr id="38" name="Group 37"/>
              <p:cNvGrpSpPr/>
              <p:nvPr/>
            </p:nvGrpSpPr>
            <p:grpSpPr>
              <a:xfrm>
                <a:off x="2416155" y="4526281"/>
                <a:ext cx="404040" cy="395840"/>
                <a:chOff x="1761848" y="4531143"/>
                <a:chExt cx="404040" cy="395840"/>
              </a:xfrm>
            </p:grpSpPr>
            <p:pic>
              <p:nvPicPr>
                <p:cNvPr id="67" name="Picture 3"/>
                <p:cNvPicPr>
                  <a:picLocks noChangeAspect="1" noChangeArrowheads="1"/>
                </p:cNvPicPr>
                <p:nvPr/>
              </p:nvPicPr>
              <p:blipFill>
                <a:blip r:embed="rId3" cstate="print">
                  <a:clrChange>
                    <a:clrFrom>
                      <a:srgbClr val="000000"/>
                    </a:clrFrom>
                    <a:clrTo>
                      <a:srgbClr val="000000">
                        <a:alpha val="0"/>
                      </a:srgbClr>
                    </a:clrTo>
                  </a:clrChange>
                  <a:duotone>
                    <a:prstClr val="black"/>
                    <a:srgbClr val="F2AF00">
                      <a:tint val="45000"/>
                      <a:satMod val="400000"/>
                    </a:srgbClr>
                  </a:duotone>
                  <a:extLst>
                    <a:ext uri="{28A0092B-C50C-407E-A947-70E740481C1C}">
                      <a14:useLocalDpi xmlns:a14="http://schemas.microsoft.com/office/drawing/2010/main" val="0"/>
                    </a:ext>
                  </a:extLst>
                </a:blip>
                <a:srcRect/>
                <a:stretch>
                  <a:fillRect/>
                </a:stretch>
              </p:blipFill>
              <p:spPr bwMode="auto">
                <a:xfrm>
                  <a:off x="1761848" y="4531143"/>
                  <a:ext cx="395840" cy="39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9" descr="\\psf\Home\Documents\DELL_DESIGN\Graphics\5Forces_assets\FIVE_FORCES_ICONS_130412\SECURE\SECURE_DellBlue_100.png"/>
                <p:cNvPicPr>
                  <a:picLocks noChangeAspect="1" noChangeArrowheads="1"/>
                </p:cNvPicPr>
                <p:nvPr/>
              </p:nvPicPr>
              <p:blipFill>
                <a:blip r:embed="rId4" cstate="email">
                  <a:duotone>
                    <a:prstClr val="black"/>
                    <a:srgbClr val="D9C3A5">
                      <a:tint val="50000"/>
                      <a:satMod val="180000"/>
                    </a:srgbClr>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a:fillRect/>
                </a:stretch>
              </p:blipFill>
              <p:spPr bwMode="gray">
                <a:xfrm>
                  <a:off x="1998329" y="4536698"/>
                  <a:ext cx="167559" cy="189620"/>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1862131" y="4995286"/>
                <a:ext cx="936472" cy="538374"/>
                <a:chOff x="1862131" y="4995286"/>
                <a:chExt cx="936472" cy="538374"/>
              </a:xfrm>
            </p:grpSpPr>
            <p:grpSp>
              <p:nvGrpSpPr>
                <p:cNvPr id="40" name="Group 39"/>
                <p:cNvGrpSpPr/>
                <p:nvPr/>
              </p:nvGrpSpPr>
              <p:grpSpPr>
                <a:xfrm>
                  <a:off x="1862131" y="4995287"/>
                  <a:ext cx="615582" cy="538373"/>
                  <a:chOff x="1862131" y="4995287"/>
                  <a:chExt cx="615582" cy="538373"/>
                </a:xfrm>
              </p:grpSpPr>
              <p:sp>
                <p:nvSpPr>
                  <p:cNvPr id="50" name="Can 49"/>
                  <p:cNvSpPr/>
                  <p:nvPr/>
                </p:nvSpPr>
                <p:spPr>
                  <a:xfrm>
                    <a:off x="2354597" y="4995287"/>
                    <a:ext cx="123116" cy="115607"/>
                  </a:xfrm>
                  <a:prstGeom prst="can">
                    <a:avLst/>
                  </a:prstGeom>
                  <a:solidFill>
                    <a:srgbClr val="DC5034">
                      <a:lumMod val="60000"/>
                      <a:lumOff val="4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51" name="Can 50"/>
                  <p:cNvSpPr/>
                  <p:nvPr/>
                </p:nvSpPr>
                <p:spPr>
                  <a:xfrm>
                    <a:off x="2190441" y="4995287"/>
                    <a:ext cx="123116" cy="115607"/>
                  </a:xfrm>
                  <a:prstGeom prst="can">
                    <a:avLst/>
                  </a:prstGeom>
                  <a:solidFill>
                    <a:srgbClr val="DC5034">
                      <a:lumMod val="60000"/>
                      <a:lumOff val="4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52" name="Can 51"/>
                  <p:cNvSpPr/>
                  <p:nvPr/>
                </p:nvSpPr>
                <p:spPr>
                  <a:xfrm>
                    <a:off x="2026286" y="4995287"/>
                    <a:ext cx="123116" cy="115607"/>
                  </a:xfrm>
                  <a:prstGeom prst="can">
                    <a:avLst/>
                  </a:prstGeom>
                  <a:solidFill>
                    <a:srgbClr val="DC5034">
                      <a:lumMod val="60000"/>
                      <a:lumOff val="4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53" name="Can 52"/>
                  <p:cNvSpPr/>
                  <p:nvPr/>
                </p:nvSpPr>
                <p:spPr>
                  <a:xfrm>
                    <a:off x="1862131" y="4995287"/>
                    <a:ext cx="123116" cy="115607"/>
                  </a:xfrm>
                  <a:prstGeom prst="can">
                    <a:avLst/>
                  </a:prstGeom>
                  <a:solidFill>
                    <a:srgbClr val="DC5034">
                      <a:lumMod val="60000"/>
                      <a:lumOff val="4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54" name="Can 53"/>
                  <p:cNvSpPr/>
                  <p:nvPr/>
                </p:nvSpPr>
                <p:spPr>
                  <a:xfrm>
                    <a:off x="2354597" y="5136209"/>
                    <a:ext cx="123116" cy="115607"/>
                  </a:xfrm>
                  <a:prstGeom prst="can">
                    <a:avLst/>
                  </a:prstGeom>
                  <a:solidFill>
                    <a:srgbClr val="DC5034"/>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55" name="Can 54"/>
                  <p:cNvSpPr/>
                  <p:nvPr/>
                </p:nvSpPr>
                <p:spPr>
                  <a:xfrm>
                    <a:off x="2190441" y="5136209"/>
                    <a:ext cx="123116" cy="115607"/>
                  </a:xfrm>
                  <a:prstGeom prst="can">
                    <a:avLst/>
                  </a:prstGeom>
                  <a:solidFill>
                    <a:srgbClr val="DC5034"/>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56" name="Can 55"/>
                  <p:cNvSpPr/>
                  <p:nvPr/>
                </p:nvSpPr>
                <p:spPr>
                  <a:xfrm>
                    <a:off x="2026286" y="5136209"/>
                    <a:ext cx="123116" cy="115607"/>
                  </a:xfrm>
                  <a:prstGeom prst="can">
                    <a:avLst/>
                  </a:prstGeom>
                  <a:solidFill>
                    <a:srgbClr val="DC5034"/>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57" name="Can 56"/>
                  <p:cNvSpPr/>
                  <p:nvPr/>
                </p:nvSpPr>
                <p:spPr>
                  <a:xfrm>
                    <a:off x="1862131" y="5136209"/>
                    <a:ext cx="123116" cy="115607"/>
                  </a:xfrm>
                  <a:prstGeom prst="can">
                    <a:avLst/>
                  </a:prstGeom>
                  <a:solidFill>
                    <a:srgbClr val="DC5034"/>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58" name="Can 57"/>
                  <p:cNvSpPr/>
                  <p:nvPr/>
                </p:nvSpPr>
                <p:spPr>
                  <a:xfrm>
                    <a:off x="2354597" y="5277131"/>
                    <a:ext cx="123116" cy="115607"/>
                  </a:xfrm>
                  <a:prstGeom prst="can">
                    <a:avLst/>
                  </a:prstGeom>
                  <a:solidFill>
                    <a:srgbClr val="DC5034">
                      <a:lumMod val="75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59" name="Can 58"/>
                  <p:cNvSpPr/>
                  <p:nvPr/>
                </p:nvSpPr>
                <p:spPr>
                  <a:xfrm>
                    <a:off x="2190441" y="5277131"/>
                    <a:ext cx="123116" cy="115607"/>
                  </a:xfrm>
                  <a:prstGeom prst="can">
                    <a:avLst/>
                  </a:prstGeom>
                  <a:solidFill>
                    <a:srgbClr val="DC5034">
                      <a:lumMod val="75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60" name="Can 59"/>
                  <p:cNvSpPr/>
                  <p:nvPr/>
                </p:nvSpPr>
                <p:spPr>
                  <a:xfrm>
                    <a:off x="2026286" y="5277131"/>
                    <a:ext cx="123116" cy="115607"/>
                  </a:xfrm>
                  <a:prstGeom prst="can">
                    <a:avLst/>
                  </a:prstGeom>
                  <a:solidFill>
                    <a:srgbClr val="DC5034">
                      <a:lumMod val="75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61" name="Can 60"/>
                  <p:cNvSpPr/>
                  <p:nvPr/>
                </p:nvSpPr>
                <p:spPr>
                  <a:xfrm>
                    <a:off x="1862131" y="5277131"/>
                    <a:ext cx="123116" cy="115607"/>
                  </a:xfrm>
                  <a:prstGeom prst="can">
                    <a:avLst/>
                  </a:prstGeom>
                  <a:solidFill>
                    <a:srgbClr val="DC5034">
                      <a:lumMod val="75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nvGrpSpPr>
                  <p:cNvPr id="62" name="Group 61"/>
                  <p:cNvGrpSpPr/>
                  <p:nvPr/>
                </p:nvGrpSpPr>
                <p:grpSpPr>
                  <a:xfrm>
                    <a:off x="1862131" y="5418053"/>
                    <a:ext cx="615582" cy="115607"/>
                    <a:chOff x="1862131" y="5418053"/>
                    <a:chExt cx="615582" cy="115607"/>
                  </a:xfrm>
                </p:grpSpPr>
                <p:sp>
                  <p:nvSpPr>
                    <p:cNvPr id="63" name="Can 62"/>
                    <p:cNvSpPr/>
                    <p:nvPr/>
                  </p:nvSpPr>
                  <p:spPr>
                    <a:xfrm>
                      <a:off x="2354597" y="5418053"/>
                      <a:ext cx="123116" cy="115607"/>
                    </a:xfrm>
                    <a:prstGeom prst="can">
                      <a:avLst/>
                    </a:prstGeom>
                    <a:solidFill>
                      <a:srgbClr val="DC5034">
                        <a:lumMod val="75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64" name="Can 63"/>
                    <p:cNvSpPr/>
                    <p:nvPr/>
                  </p:nvSpPr>
                  <p:spPr>
                    <a:xfrm>
                      <a:off x="2190441" y="5418053"/>
                      <a:ext cx="123116" cy="115607"/>
                    </a:xfrm>
                    <a:prstGeom prst="can">
                      <a:avLst/>
                    </a:prstGeom>
                    <a:solidFill>
                      <a:srgbClr val="DC5034">
                        <a:lumMod val="75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65" name="Can 64"/>
                    <p:cNvSpPr/>
                    <p:nvPr/>
                  </p:nvSpPr>
                  <p:spPr>
                    <a:xfrm>
                      <a:off x="2026286" y="5418053"/>
                      <a:ext cx="123116" cy="115607"/>
                    </a:xfrm>
                    <a:prstGeom prst="can">
                      <a:avLst/>
                    </a:prstGeom>
                    <a:solidFill>
                      <a:srgbClr val="DC5034">
                        <a:lumMod val="75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66" name="Can 65"/>
                    <p:cNvSpPr/>
                    <p:nvPr/>
                  </p:nvSpPr>
                  <p:spPr>
                    <a:xfrm>
                      <a:off x="1862131" y="5418053"/>
                      <a:ext cx="123116" cy="115607"/>
                    </a:xfrm>
                    <a:prstGeom prst="can">
                      <a:avLst/>
                    </a:prstGeom>
                    <a:solidFill>
                      <a:srgbClr val="DC5034">
                        <a:lumMod val="75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grpSp>
            <p:grpSp>
              <p:nvGrpSpPr>
                <p:cNvPr id="41" name="Group 40"/>
                <p:cNvGrpSpPr/>
                <p:nvPr/>
              </p:nvGrpSpPr>
              <p:grpSpPr>
                <a:xfrm>
                  <a:off x="2511331" y="4995286"/>
                  <a:ext cx="287272" cy="538373"/>
                  <a:chOff x="2511331" y="4995286"/>
                  <a:chExt cx="287272" cy="538373"/>
                </a:xfrm>
              </p:grpSpPr>
              <p:sp>
                <p:nvSpPr>
                  <p:cNvPr id="42" name="Can 41"/>
                  <p:cNvSpPr/>
                  <p:nvPr/>
                </p:nvSpPr>
                <p:spPr>
                  <a:xfrm>
                    <a:off x="2675487" y="4995286"/>
                    <a:ext cx="123116" cy="115607"/>
                  </a:xfrm>
                  <a:prstGeom prst="can">
                    <a:avLst/>
                  </a:prstGeom>
                  <a:solidFill>
                    <a:srgbClr val="DC5034">
                      <a:lumMod val="60000"/>
                      <a:lumOff val="4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3" name="Can 42"/>
                  <p:cNvSpPr/>
                  <p:nvPr/>
                </p:nvSpPr>
                <p:spPr>
                  <a:xfrm>
                    <a:off x="2511331" y="4995286"/>
                    <a:ext cx="123116" cy="115607"/>
                  </a:xfrm>
                  <a:prstGeom prst="can">
                    <a:avLst/>
                  </a:prstGeom>
                  <a:solidFill>
                    <a:srgbClr val="DC5034">
                      <a:lumMod val="60000"/>
                      <a:lumOff val="4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4" name="Can 43"/>
                  <p:cNvSpPr/>
                  <p:nvPr/>
                </p:nvSpPr>
                <p:spPr>
                  <a:xfrm>
                    <a:off x="2675487" y="5136208"/>
                    <a:ext cx="123116" cy="115607"/>
                  </a:xfrm>
                  <a:prstGeom prst="can">
                    <a:avLst/>
                  </a:prstGeom>
                  <a:solidFill>
                    <a:srgbClr val="DC5034"/>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5" name="Can 44"/>
                  <p:cNvSpPr/>
                  <p:nvPr/>
                </p:nvSpPr>
                <p:spPr>
                  <a:xfrm>
                    <a:off x="2511331" y="5136208"/>
                    <a:ext cx="123116" cy="115607"/>
                  </a:xfrm>
                  <a:prstGeom prst="can">
                    <a:avLst/>
                  </a:prstGeom>
                  <a:solidFill>
                    <a:srgbClr val="DC5034"/>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6" name="Can 45"/>
                  <p:cNvSpPr/>
                  <p:nvPr/>
                </p:nvSpPr>
                <p:spPr>
                  <a:xfrm>
                    <a:off x="2675487" y="5277130"/>
                    <a:ext cx="123116" cy="115607"/>
                  </a:xfrm>
                  <a:prstGeom prst="can">
                    <a:avLst/>
                  </a:prstGeom>
                  <a:solidFill>
                    <a:srgbClr val="DC5034">
                      <a:lumMod val="75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7" name="Can 46"/>
                  <p:cNvSpPr/>
                  <p:nvPr/>
                </p:nvSpPr>
                <p:spPr>
                  <a:xfrm>
                    <a:off x="2511331" y="5277130"/>
                    <a:ext cx="123116" cy="115607"/>
                  </a:xfrm>
                  <a:prstGeom prst="can">
                    <a:avLst/>
                  </a:prstGeom>
                  <a:solidFill>
                    <a:srgbClr val="DC5034">
                      <a:lumMod val="75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8" name="Can 47"/>
                  <p:cNvSpPr/>
                  <p:nvPr/>
                </p:nvSpPr>
                <p:spPr>
                  <a:xfrm>
                    <a:off x="2675487" y="5418052"/>
                    <a:ext cx="123116" cy="115607"/>
                  </a:xfrm>
                  <a:prstGeom prst="can">
                    <a:avLst/>
                  </a:prstGeom>
                  <a:solidFill>
                    <a:srgbClr val="DC5034">
                      <a:lumMod val="75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9" name="Can 48"/>
                  <p:cNvSpPr/>
                  <p:nvPr/>
                </p:nvSpPr>
                <p:spPr>
                  <a:xfrm>
                    <a:off x="2511331" y="5418052"/>
                    <a:ext cx="123116" cy="115607"/>
                  </a:xfrm>
                  <a:prstGeom prst="can">
                    <a:avLst/>
                  </a:prstGeom>
                  <a:solidFill>
                    <a:srgbClr val="DC5034">
                      <a:lumMod val="75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grpSp>
        </p:grpSp>
        <p:sp>
          <p:nvSpPr>
            <p:cNvPr id="15" name="Rectangle 14"/>
            <p:cNvSpPr/>
            <p:nvPr/>
          </p:nvSpPr>
          <p:spPr>
            <a:xfrm>
              <a:off x="828848" y="3647731"/>
              <a:ext cx="2009842" cy="446447"/>
            </a:xfrm>
            <a:prstGeom prst="rect">
              <a:avLst/>
            </a:prstGeom>
            <a:solidFill>
              <a:srgbClr val="EFE9E5"/>
            </a:solidFill>
            <a:effectLst/>
          </p:spPr>
          <p:txBody>
            <a:bodyPr wrap="square" rtlCol="0" anchor="t">
              <a:spAutoFit/>
            </a:bodyPr>
            <a:lstStyle/>
            <a:p>
              <a:pPr marL="3572" lvl="1" algn="ctr" fontAlgn="auto">
                <a:spcBef>
                  <a:spcPts val="0"/>
                </a:spcBef>
                <a:spcAft>
                  <a:spcPts val="0"/>
                </a:spcAft>
                <a:defRPr/>
              </a:pPr>
              <a:r>
                <a:rPr lang="zh-CN" altLang="en-US" sz="788" b="1" kern="0" dirty="0" smtClean="0">
                  <a:solidFill>
                    <a:sysClr val="windowText" lastClr="000000"/>
                  </a:solidFill>
                  <a:latin typeface="Museo Sans For Dell" panose="02000000000000000000" pitchFamily="2" charset="0"/>
                  <a:ea typeface="方正准圆简体" panose="03000509000000000000" pitchFamily="65" charset="-122"/>
                </a:rPr>
                <a:t>为已锁定</a:t>
              </a:r>
              <a:r>
                <a:rPr lang="en-US" sz="788" b="1" kern="0" dirty="0" smtClean="0">
                  <a:solidFill>
                    <a:sysClr val="windowText" lastClr="000000"/>
                  </a:solidFill>
                  <a:latin typeface="Museo Sans For Dell" panose="02000000000000000000" pitchFamily="2" charset="0"/>
                  <a:ea typeface="方正准圆简体" panose="03000509000000000000" pitchFamily="65" charset="-122"/>
                </a:rPr>
                <a:t>/</a:t>
              </a:r>
              <a:r>
                <a:rPr lang="zh-CN" altLang="en-US" sz="788" b="1" kern="0" dirty="0" smtClean="0">
                  <a:solidFill>
                    <a:sysClr val="windowText" lastClr="000000"/>
                  </a:solidFill>
                  <a:latin typeface="Museo Sans For Dell" panose="02000000000000000000" pitchFamily="2" charset="0"/>
                  <a:ea typeface="方正准圆简体" panose="03000509000000000000" pitchFamily="65" charset="-122"/>
                </a:rPr>
                <a:t>未锁定的文件夹提供分离的页池</a:t>
              </a:r>
              <a:endParaRPr lang="en-US" sz="788" b="1" kern="0" dirty="0">
                <a:solidFill>
                  <a:sysClr val="windowText" lastClr="000000"/>
                </a:solidFill>
                <a:latin typeface="Museo Sans For Dell" panose="02000000000000000000" pitchFamily="2" charset="0"/>
                <a:ea typeface="方正准圆简体" panose="03000509000000000000" pitchFamily="65" charset="-122"/>
              </a:endParaRPr>
            </a:p>
          </p:txBody>
        </p:sp>
        <p:sp>
          <p:nvSpPr>
            <p:cNvPr id="16" name="TextBox 15"/>
            <p:cNvSpPr txBox="1"/>
            <p:nvPr/>
          </p:nvSpPr>
          <p:spPr>
            <a:xfrm>
              <a:off x="2075220" y="4786609"/>
              <a:ext cx="728471" cy="787908"/>
            </a:xfrm>
            <a:prstGeom prst="rect">
              <a:avLst/>
            </a:prstGeom>
            <a:solidFill>
              <a:srgbClr val="DC5034">
                <a:alpha val="61961"/>
              </a:srgbClr>
            </a:solidFill>
          </p:spPr>
          <p:txBody>
            <a:bodyPr wrap="square" rtlCol="0">
              <a:spAutoFit/>
            </a:bodyPr>
            <a:lstStyle/>
            <a:p>
              <a:pPr fontAlgn="auto">
                <a:lnSpc>
                  <a:spcPct val="90000"/>
                </a:lnSpc>
                <a:spcBef>
                  <a:spcPts val="450"/>
                </a:spcBef>
                <a:spcAft>
                  <a:spcPts val="0"/>
                </a:spcAft>
                <a:buClr>
                  <a:srgbClr val="0085C3"/>
                </a:buClr>
                <a:defRPr/>
              </a:pPr>
              <a:r>
                <a:rPr lang="zh-CN" altLang="en-US" sz="1200" b="1" kern="0" dirty="0" smtClean="0">
                  <a:solidFill>
                    <a:srgbClr val="FFFFFF"/>
                  </a:solidFill>
                  <a:latin typeface="Museo Sans For Dell" panose="02000000000000000000" pitchFamily="2" charset="0"/>
                  <a:ea typeface="方正准圆简体" panose="03000509000000000000" pitchFamily="65" charset="-122"/>
                </a:rPr>
                <a:t>自加密硬盘</a:t>
              </a:r>
              <a:endParaRPr lang="en-US" sz="1200" b="1" kern="0" dirty="0">
                <a:solidFill>
                  <a:srgbClr val="FFFFFF"/>
                </a:solidFill>
                <a:latin typeface="Museo Sans For Dell" panose="02000000000000000000" pitchFamily="2" charset="0"/>
                <a:ea typeface="方正准圆简体" panose="03000509000000000000" pitchFamily="65" charset="-122"/>
              </a:endParaRPr>
            </a:p>
          </p:txBody>
        </p:sp>
        <p:sp>
          <p:nvSpPr>
            <p:cNvPr id="17" name="TextBox 16"/>
            <p:cNvSpPr txBox="1"/>
            <p:nvPr/>
          </p:nvSpPr>
          <p:spPr>
            <a:xfrm>
              <a:off x="717340" y="4911447"/>
              <a:ext cx="652768" cy="621708"/>
            </a:xfrm>
            <a:prstGeom prst="rect">
              <a:avLst/>
            </a:prstGeom>
            <a:solidFill>
              <a:srgbClr val="0085C3">
                <a:alpha val="61961"/>
              </a:srgbClr>
            </a:solidFill>
          </p:spPr>
          <p:txBody>
            <a:bodyPr wrap="square" rtlCol="0">
              <a:spAutoFit/>
            </a:bodyPr>
            <a:lstStyle/>
            <a:p>
              <a:pPr algn="ctr" fontAlgn="auto">
                <a:lnSpc>
                  <a:spcPct val="90000"/>
                </a:lnSpc>
                <a:spcBef>
                  <a:spcPts val="450"/>
                </a:spcBef>
                <a:spcAft>
                  <a:spcPts val="0"/>
                </a:spcAft>
                <a:buClr>
                  <a:srgbClr val="0085C3"/>
                </a:buClr>
                <a:defRPr/>
              </a:pPr>
              <a:r>
                <a:rPr lang="zh-CN" altLang="en-US" sz="900" b="1" kern="0" dirty="0" smtClean="0">
                  <a:solidFill>
                    <a:srgbClr val="FFFFFF"/>
                  </a:solidFill>
                  <a:latin typeface="Museo Sans For Dell" panose="02000000000000000000" pitchFamily="2" charset="0"/>
                  <a:ea typeface="方正准圆简体" panose="03000509000000000000" pitchFamily="65" charset="-122"/>
                </a:rPr>
                <a:t>非自加密硬盘</a:t>
              </a:r>
              <a:endParaRPr lang="en-US" sz="900" b="1" kern="0" dirty="0">
                <a:solidFill>
                  <a:srgbClr val="FFFFFF"/>
                </a:solidFill>
                <a:latin typeface="Museo Sans For Dell" panose="02000000000000000000" pitchFamily="2" charset="0"/>
                <a:ea typeface="方正准圆简体" panose="03000509000000000000" pitchFamily="65" charset="-122"/>
              </a:endParaRPr>
            </a:p>
          </p:txBody>
        </p:sp>
        <p:sp>
          <p:nvSpPr>
            <p:cNvPr id="18" name="Rectangle 17"/>
            <p:cNvSpPr/>
            <p:nvPr/>
          </p:nvSpPr>
          <p:spPr>
            <a:xfrm>
              <a:off x="2245241" y="1640923"/>
              <a:ext cx="1279367" cy="247760"/>
            </a:xfrm>
            <a:prstGeom prst="rect">
              <a:avLst/>
            </a:prstGeom>
          </p:spPr>
          <p:txBody>
            <a:bodyPr wrap="square">
              <a:spAutoFit/>
            </a:bodyPr>
            <a:lstStyle/>
            <a:p>
              <a:pPr algn="ctr" fontAlgn="auto">
                <a:lnSpc>
                  <a:spcPct val="90000"/>
                </a:lnSpc>
                <a:spcBef>
                  <a:spcPts val="450"/>
                </a:spcBef>
                <a:spcAft>
                  <a:spcPts val="0"/>
                </a:spcAft>
                <a:buClr>
                  <a:srgbClr val="0085C3"/>
                </a:buClr>
                <a:defRPr/>
              </a:pPr>
              <a:r>
                <a:rPr lang="zh-CN" altLang="en-US" sz="675" b="1" kern="0" dirty="0" smtClean="0">
                  <a:solidFill>
                    <a:sysClr val="windowText" lastClr="000000"/>
                  </a:solidFill>
                  <a:latin typeface="Museo Sans For Dell" panose="02000000000000000000" pitchFamily="2" charset="0"/>
                  <a:ea typeface="方正准圆简体" panose="03000509000000000000" pitchFamily="65" charset="-122"/>
                </a:rPr>
                <a:t>外部重要管理器选项</a:t>
              </a:r>
              <a:endParaRPr lang="en-US" sz="675" b="1" kern="0" dirty="0">
                <a:solidFill>
                  <a:sysClr val="windowText" lastClr="000000"/>
                </a:solidFill>
                <a:latin typeface="Museo Sans For Dell" panose="02000000000000000000" pitchFamily="2" charset="0"/>
                <a:ea typeface="方正准圆简体" panose="03000509000000000000" pitchFamily="65" charset="-122"/>
              </a:endParaRPr>
            </a:p>
          </p:txBody>
        </p:sp>
        <p:sp>
          <p:nvSpPr>
            <p:cNvPr id="19" name="TextBox 18"/>
            <p:cNvSpPr txBox="1"/>
            <p:nvPr/>
          </p:nvSpPr>
          <p:spPr>
            <a:xfrm>
              <a:off x="481976" y="1244596"/>
              <a:ext cx="3171842" cy="337016"/>
            </a:xfrm>
            <a:prstGeom prst="rect">
              <a:avLst/>
            </a:prstGeom>
            <a:solidFill>
              <a:srgbClr val="000000">
                <a:lumMod val="50000"/>
                <a:lumOff val="50000"/>
              </a:srgbClr>
            </a:solidFill>
          </p:spPr>
          <p:txBody>
            <a:bodyPr wrap="square" lIns="0" tIns="48006" rIns="0" bIns="48006" rtlCol="0">
              <a:spAutoFit/>
            </a:bodyPr>
            <a:lstStyle>
              <a:defPPr>
                <a:defRPr lang="en-US"/>
              </a:defPPr>
              <a:lvl1pPr algn="ctr">
                <a:lnSpc>
                  <a:spcPct val="90000"/>
                </a:lnSpc>
                <a:spcBef>
                  <a:spcPts val="600"/>
                </a:spcBef>
                <a:spcAft>
                  <a:spcPts val="0"/>
                </a:spcAft>
                <a:buClr>
                  <a:srgbClr val="0085C3"/>
                </a:buClr>
                <a:defRPr sz="1500" b="1">
                  <a:solidFill>
                    <a:schemeClr val="tx2"/>
                  </a:solidFill>
                  <a:latin typeface="+mn-lt"/>
                </a:defRPr>
              </a:lvl1pPr>
            </a:lstStyle>
            <a:p>
              <a:pPr fontAlgn="auto">
                <a:defRPr/>
              </a:pPr>
              <a:r>
                <a:rPr lang="zh-CN" altLang="en-US" sz="1125" kern="0" dirty="0" smtClean="0">
                  <a:solidFill>
                    <a:srgbClr val="FFFFFF"/>
                  </a:solidFill>
                  <a:latin typeface="Museo Sans For Dell" panose="02000000000000000000" pitchFamily="2" charset="0"/>
                  <a:ea typeface="方正准圆简体" panose="03000509000000000000" pitchFamily="65" charset="-122"/>
                </a:rPr>
                <a:t>数据调度</a:t>
              </a:r>
              <a:r>
                <a:rPr lang="en-US" sz="1125" kern="0" dirty="0" smtClean="0">
                  <a:solidFill>
                    <a:srgbClr val="FFFFFF"/>
                  </a:solidFill>
                  <a:latin typeface="Museo Sans For Dell" panose="02000000000000000000" pitchFamily="2" charset="0"/>
                  <a:ea typeface="方正准圆简体" panose="03000509000000000000" pitchFamily="65" charset="-122"/>
                </a:rPr>
                <a:t>+</a:t>
              </a:r>
              <a:r>
                <a:rPr lang="zh-CN" altLang="en-US" sz="1125" kern="0" dirty="0" smtClean="0">
                  <a:solidFill>
                    <a:srgbClr val="FFFFFF"/>
                  </a:solidFill>
                  <a:latin typeface="Museo Sans For Dell" panose="02000000000000000000" pitchFamily="2" charset="0"/>
                  <a:ea typeface="方正准圆简体" panose="03000509000000000000" pitchFamily="65" charset="-122"/>
                </a:rPr>
                <a:t>安全功能</a:t>
              </a:r>
              <a:endParaRPr lang="en-US" sz="1125" kern="0" dirty="0">
                <a:solidFill>
                  <a:srgbClr val="FFFFFF"/>
                </a:solidFill>
                <a:latin typeface="Museo Sans For Dell" panose="02000000000000000000" pitchFamily="2" charset="0"/>
                <a:ea typeface="方正准圆简体" panose="03000509000000000000" pitchFamily="65" charset="-122"/>
              </a:endParaRPr>
            </a:p>
          </p:txBody>
        </p:sp>
        <p:cxnSp>
          <p:nvCxnSpPr>
            <p:cNvPr id="20" name="Straight Connector 19"/>
            <p:cNvCxnSpPr/>
            <p:nvPr/>
          </p:nvCxnSpPr>
          <p:spPr>
            <a:xfrm>
              <a:off x="1016333" y="2124487"/>
              <a:ext cx="690697" cy="616020"/>
            </a:xfrm>
            <a:prstGeom prst="line">
              <a:avLst/>
            </a:prstGeom>
            <a:noFill/>
            <a:ln w="9525" cap="flat" cmpd="sng" algn="ctr">
              <a:solidFill>
                <a:srgbClr val="0085C3">
                  <a:shade val="95000"/>
                  <a:satMod val="105000"/>
                </a:srgbClr>
              </a:solidFill>
              <a:prstDash val="solid"/>
            </a:ln>
            <a:effectLst/>
          </p:spPr>
        </p:cxnSp>
        <p:cxnSp>
          <p:nvCxnSpPr>
            <p:cNvPr id="21" name="Straight Connector 20"/>
            <p:cNvCxnSpPr/>
            <p:nvPr/>
          </p:nvCxnSpPr>
          <p:spPr>
            <a:xfrm flipH="1">
              <a:off x="1906294" y="2272708"/>
              <a:ext cx="40544" cy="585783"/>
            </a:xfrm>
            <a:prstGeom prst="line">
              <a:avLst/>
            </a:prstGeom>
            <a:noFill/>
            <a:ln w="9525" cap="flat" cmpd="sng" algn="ctr">
              <a:solidFill>
                <a:srgbClr val="0085C3">
                  <a:shade val="95000"/>
                  <a:satMod val="105000"/>
                </a:srgbClr>
              </a:solidFill>
              <a:prstDash val="solid"/>
            </a:ln>
            <a:effectLst/>
          </p:spPr>
        </p:cxnSp>
        <p:sp>
          <p:nvSpPr>
            <p:cNvPr id="22" name="TextBox 21"/>
            <p:cNvSpPr txBox="1"/>
            <p:nvPr/>
          </p:nvSpPr>
          <p:spPr>
            <a:xfrm>
              <a:off x="712707" y="1701628"/>
              <a:ext cx="1636629" cy="275460"/>
            </a:xfrm>
            <a:prstGeom prst="rect">
              <a:avLst/>
            </a:prstGeom>
            <a:noFill/>
          </p:spPr>
          <p:txBody>
            <a:bodyPr wrap="square" rtlCol="0">
              <a:spAutoFit/>
            </a:bodyPr>
            <a:lstStyle/>
            <a:p>
              <a:pPr algn="ctr" fontAlgn="auto">
                <a:lnSpc>
                  <a:spcPct val="90000"/>
                </a:lnSpc>
                <a:spcBef>
                  <a:spcPts val="450"/>
                </a:spcBef>
                <a:spcAft>
                  <a:spcPts val="0"/>
                </a:spcAft>
                <a:buClr>
                  <a:srgbClr val="0085C3"/>
                </a:buClr>
                <a:defRPr/>
              </a:pPr>
              <a:r>
                <a:rPr lang="en-US" altLang="zh-CN" sz="825" b="1" kern="0" dirty="0" smtClean="0">
                  <a:solidFill>
                    <a:sysClr val="windowText" lastClr="000000"/>
                  </a:solidFill>
                  <a:latin typeface="Museo Sans For Dell" panose="02000000000000000000" pitchFamily="2" charset="0"/>
                  <a:ea typeface="方正准圆简体" panose="03000509000000000000" pitchFamily="65" charset="-122"/>
                </a:rPr>
                <a:t>VM</a:t>
              </a:r>
              <a:r>
                <a:rPr lang="zh-CN" altLang="en-US" sz="825" b="1" kern="0" dirty="0" smtClean="0">
                  <a:solidFill>
                    <a:sysClr val="windowText" lastClr="000000"/>
                  </a:solidFill>
                  <a:latin typeface="Museo Sans For Dell" panose="02000000000000000000" pitchFamily="2" charset="0"/>
                  <a:ea typeface="方正准圆简体" panose="03000509000000000000" pitchFamily="65" charset="-122"/>
                </a:rPr>
                <a:t>主机和</a:t>
              </a:r>
              <a:r>
                <a:rPr lang="en-US" sz="825" b="1" kern="0" dirty="0" smtClean="0">
                  <a:solidFill>
                    <a:sysClr val="windowText" lastClr="000000"/>
                  </a:solidFill>
                  <a:latin typeface="Museo Sans For Dell" panose="02000000000000000000" pitchFamily="2" charset="0"/>
                  <a:ea typeface="方正准圆简体" panose="03000509000000000000" pitchFamily="65" charset="-122"/>
                </a:rPr>
                <a:t>VLAN</a:t>
              </a:r>
              <a:endParaRPr lang="en-US" sz="825" b="1" kern="0" dirty="0">
                <a:solidFill>
                  <a:sysClr val="windowText" lastClr="000000"/>
                </a:solidFill>
                <a:latin typeface="Museo Sans For Dell" panose="02000000000000000000" pitchFamily="2" charset="0"/>
                <a:ea typeface="方正准圆简体" panose="03000509000000000000" pitchFamily="65" charset="-122"/>
              </a:endParaRPr>
            </a:p>
          </p:txBody>
        </p:sp>
        <p:grpSp>
          <p:nvGrpSpPr>
            <p:cNvPr id="23" name="Group 22"/>
            <p:cNvGrpSpPr/>
            <p:nvPr/>
          </p:nvGrpSpPr>
          <p:grpSpPr>
            <a:xfrm>
              <a:off x="481976" y="2760171"/>
              <a:ext cx="852389" cy="659246"/>
              <a:chOff x="436598" y="2972745"/>
              <a:chExt cx="852389" cy="659246"/>
            </a:xfrm>
          </p:grpSpPr>
          <p:pic>
            <p:nvPicPr>
              <p:cNvPr id="32" name="Picture 3"/>
              <p:cNvPicPr>
                <a:picLocks noChangeAspect="1" noChangeArrowheads="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03591" y="2972745"/>
                <a:ext cx="395527" cy="395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436598" y="3370380"/>
                <a:ext cx="852389" cy="261611"/>
              </a:xfrm>
              <a:prstGeom prst="rect">
                <a:avLst/>
              </a:prstGeom>
            </p:spPr>
            <p:txBody>
              <a:bodyPr wrap="square">
                <a:spAutoFit/>
              </a:bodyPr>
              <a:lstStyle/>
              <a:p>
                <a:pPr algn="ctr" fontAlgn="auto">
                  <a:lnSpc>
                    <a:spcPct val="90000"/>
                  </a:lnSpc>
                  <a:spcBef>
                    <a:spcPts val="450"/>
                  </a:spcBef>
                  <a:spcAft>
                    <a:spcPts val="0"/>
                  </a:spcAft>
                  <a:buClr>
                    <a:srgbClr val="0085C3"/>
                  </a:buClr>
                  <a:defRPr/>
                </a:pPr>
                <a:r>
                  <a:rPr lang="zh-CN" altLang="en-US" sz="750" b="1" kern="0" dirty="0" smtClean="0">
                    <a:solidFill>
                      <a:sysClr val="windowText" lastClr="000000"/>
                    </a:solidFill>
                    <a:latin typeface="Museo Sans For Dell" panose="02000000000000000000" pitchFamily="2" charset="0"/>
                    <a:ea typeface="方正准圆简体" panose="03000509000000000000" pitchFamily="65" charset="-122"/>
                  </a:rPr>
                  <a:t>安全擦除</a:t>
                </a:r>
                <a:endParaRPr lang="en-US" sz="750" b="1" kern="0" dirty="0">
                  <a:solidFill>
                    <a:sysClr val="windowText" lastClr="000000"/>
                  </a:solidFill>
                  <a:latin typeface="Museo Sans For Dell" panose="02000000000000000000" pitchFamily="2" charset="0"/>
                  <a:ea typeface="方正准圆简体" panose="03000509000000000000" pitchFamily="65" charset="-122"/>
                </a:endParaRPr>
              </a:p>
            </p:txBody>
          </p:sp>
        </p:grpSp>
        <p:cxnSp>
          <p:nvCxnSpPr>
            <p:cNvPr id="24" name="Straight Connector 23"/>
            <p:cNvCxnSpPr/>
            <p:nvPr/>
          </p:nvCxnSpPr>
          <p:spPr>
            <a:xfrm flipH="1">
              <a:off x="2055396" y="2102529"/>
              <a:ext cx="756211" cy="684283"/>
            </a:xfrm>
            <a:prstGeom prst="line">
              <a:avLst/>
            </a:prstGeom>
            <a:noFill/>
            <a:ln w="9525" cap="flat" cmpd="sng" algn="ctr">
              <a:solidFill>
                <a:srgbClr val="0085C3">
                  <a:shade val="95000"/>
                  <a:satMod val="105000"/>
                </a:srgbClr>
              </a:solidFill>
              <a:prstDash val="solid"/>
            </a:ln>
            <a:effectLst/>
          </p:spPr>
        </p:cxnSp>
        <p:pic>
          <p:nvPicPr>
            <p:cNvPr id="25" name="Picture 2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92181" y="2583714"/>
              <a:ext cx="1069985" cy="981411"/>
            </a:xfrm>
            <a:prstGeom prst="rect">
              <a:avLst/>
            </a:prstGeom>
          </p:spPr>
        </p:pic>
        <p:grpSp>
          <p:nvGrpSpPr>
            <p:cNvPr id="26" name="Group 25"/>
            <p:cNvGrpSpPr/>
            <p:nvPr/>
          </p:nvGrpSpPr>
          <p:grpSpPr>
            <a:xfrm>
              <a:off x="795258" y="1954571"/>
              <a:ext cx="2342487" cy="329115"/>
              <a:chOff x="622064" y="2167145"/>
              <a:chExt cx="2342487" cy="329115"/>
            </a:xfrm>
          </p:grpSpPr>
          <p:pic>
            <p:nvPicPr>
              <p:cNvPr id="27" name="Picture 2" descr="\\psf\Home\Desktop\Picture1.png"/>
              <p:cNvPicPr>
                <a:picLocks noChangeAspect="1" noChangeArrowheads="1"/>
              </p:cNvPicPr>
              <p:nvPr/>
            </p:nvPicPr>
            <p:blipFill>
              <a:blip r:embed="rId8" cstate="email">
                <a:duotone>
                  <a:srgbClr val="000000">
                    <a:shade val="45000"/>
                    <a:satMod val="135000"/>
                  </a:srgbClr>
                  <a:prstClr val="white"/>
                </a:duotone>
                <a:extLst>
                  <a:ext uri="{28A0092B-C50C-407E-A947-70E740481C1C}">
                    <a14:useLocalDpi xmlns:a14="http://schemas.microsoft.com/office/drawing/2010/main"/>
                  </a:ext>
                </a:extLst>
              </a:blip>
              <a:srcRect/>
              <a:stretch>
                <a:fillRect/>
              </a:stretch>
            </p:blipFill>
            <p:spPr bwMode="gray">
              <a:xfrm>
                <a:off x="622064" y="2271726"/>
                <a:ext cx="651438" cy="21355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psf\Home\Desktop\Picture1.png"/>
              <p:cNvPicPr>
                <a:picLocks noChangeAspect="1" noChangeArrowheads="1"/>
              </p:cNvPicPr>
              <p:nvPr/>
            </p:nvPicPr>
            <p:blipFill>
              <a:blip r:embed="rId8" cstate="email">
                <a:duotone>
                  <a:srgbClr val="000000">
                    <a:shade val="45000"/>
                    <a:satMod val="135000"/>
                  </a:srgbClr>
                  <a:prstClr val="white"/>
                </a:duotone>
                <a:extLst>
                  <a:ext uri="{28A0092B-C50C-407E-A947-70E740481C1C}">
                    <a14:useLocalDpi xmlns:a14="http://schemas.microsoft.com/office/drawing/2010/main"/>
                  </a:ext>
                </a:extLst>
              </a:blip>
              <a:srcRect/>
              <a:stretch>
                <a:fillRect/>
              </a:stretch>
            </p:blipFill>
            <p:spPr bwMode="gray">
              <a:xfrm>
                <a:off x="1467589" y="2271726"/>
                <a:ext cx="651438" cy="21355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2313113" y="2167145"/>
                <a:ext cx="651438" cy="329115"/>
                <a:chOff x="692209" y="1842067"/>
                <a:chExt cx="876065" cy="442599"/>
              </a:xfrm>
            </p:grpSpPr>
            <p:pic>
              <p:nvPicPr>
                <p:cNvPr id="30" name="Picture 2" descr="\\psf\Home\Desktop\Picture1.png"/>
                <p:cNvPicPr>
                  <a:picLocks noChangeAspect="1" noChangeArrowheads="1"/>
                </p:cNvPicPr>
                <p:nvPr/>
              </p:nvPicPr>
              <p:blipFill>
                <a:blip r:embed="rId8" cstate="email">
                  <a:duotone>
                    <a:srgbClr val="000000">
                      <a:shade val="45000"/>
                      <a:satMod val="135000"/>
                    </a:srgbClr>
                    <a:prstClr val="white"/>
                  </a:duotone>
                  <a:extLst>
                    <a:ext uri="{28A0092B-C50C-407E-A947-70E740481C1C}">
                      <a14:useLocalDpi xmlns:a14="http://schemas.microsoft.com/office/drawing/2010/main"/>
                    </a:ext>
                  </a:extLst>
                </a:blip>
                <a:srcRect/>
                <a:stretch>
                  <a:fillRect/>
                </a:stretch>
              </p:blipFill>
              <p:spPr bwMode="gray">
                <a:xfrm>
                  <a:off x="692209" y="1997473"/>
                  <a:ext cx="876065" cy="2871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90011" y="1842067"/>
                  <a:ext cx="397952" cy="39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grpSp>
        <p:nvGrpSpPr>
          <p:cNvPr id="92" name="Group 91"/>
          <p:cNvGrpSpPr/>
          <p:nvPr/>
        </p:nvGrpSpPr>
        <p:grpSpPr>
          <a:xfrm>
            <a:off x="6571923" y="702305"/>
            <a:ext cx="1002638" cy="839106"/>
            <a:chOff x="5334000" y="2971800"/>
            <a:chExt cx="3488163" cy="2542487"/>
          </a:xfrm>
        </p:grpSpPr>
        <p:pic>
          <p:nvPicPr>
            <p:cNvPr id="93" name="Picture 8" descr="http://gadgetsin.com/uploads/2010/02/samsung_ecogreen_f3eg_hard_disk_drive_1.jpg"/>
            <p:cNvPicPr>
              <a:picLocks noChangeAspect="1" noChangeArrowheads="1"/>
            </p:cNvPicPr>
            <p:nvPr/>
          </p:nvPicPr>
          <p:blipFill>
            <a:blip r:embed="rId10" cstate="email">
              <a:clrChange>
                <a:clrFrom>
                  <a:srgbClr val="FFFFFF"/>
                </a:clrFrom>
                <a:clrTo>
                  <a:srgbClr val="FFFFFF">
                    <a:alpha val="0"/>
                  </a:srgbClr>
                </a:clrTo>
              </a:clrChange>
            </a:blip>
            <a:srcRect/>
            <a:stretch>
              <a:fillRect/>
            </a:stretch>
          </p:blipFill>
          <p:spPr bwMode="auto">
            <a:xfrm>
              <a:off x="5334000" y="2971800"/>
              <a:ext cx="3488163" cy="2542487"/>
            </a:xfrm>
            <a:prstGeom prst="rect">
              <a:avLst/>
            </a:prstGeom>
            <a:noFill/>
          </p:spPr>
        </p:pic>
        <p:pic>
          <p:nvPicPr>
            <p:cNvPr id="94" name="Picture 2" descr="http://blog.stratepedia.org/wp-content/uploads/2010/06/secure-site.png"/>
            <p:cNvPicPr>
              <a:picLocks noChangeAspect="1" noChangeArrowheads="1"/>
            </p:cNvPicPr>
            <p:nvPr/>
          </p:nvPicPr>
          <p:blipFill>
            <a:blip r:embed="rId11" cstate="email">
              <a:clrChange>
                <a:clrFrom>
                  <a:srgbClr val="FFFFFF"/>
                </a:clrFrom>
                <a:clrTo>
                  <a:srgbClr val="FFFFFF">
                    <a:alpha val="0"/>
                  </a:srgbClr>
                </a:clrTo>
              </a:clrChange>
            </a:blip>
            <a:srcRect/>
            <a:stretch>
              <a:fillRect/>
            </a:stretch>
          </p:blipFill>
          <p:spPr bwMode="auto">
            <a:xfrm>
              <a:off x="6400800" y="3276600"/>
              <a:ext cx="1447800" cy="1447800"/>
            </a:xfrm>
            <a:prstGeom prst="rect">
              <a:avLst/>
            </a:prstGeom>
            <a:noFill/>
          </p:spPr>
        </p:pic>
      </p:grpSp>
    </p:spTree>
    <p:extLst>
      <p:ext uri="{BB962C8B-B14F-4D97-AF65-F5344CB8AC3E}">
        <p14:creationId xmlns:p14="http://schemas.microsoft.com/office/powerpoint/2010/main" val="1925707452"/>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100" dirty="0" smtClean="0">
                <a:ea typeface="方正准圆简体" panose="03000509000000000000" pitchFamily="65" charset="-122"/>
              </a:rPr>
              <a:t>将网络虚拟化技术延伸到阵列</a:t>
            </a:r>
            <a:endParaRPr lang="en-US" sz="2100" dirty="0">
              <a:ea typeface="方正准圆简体" panose="03000509000000000000" pitchFamily="65" charset="-122"/>
            </a:endParaRPr>
          </a:p>
        </p:txBody>
      </p:sp>
      <p:sp>
        <p:nvSpPr>
          <p:cNvPr id="53" name="TextBox 52"/>
          <p:cNvSpPr txBox="1"/>
          <p:nvPr/>
        </p:nvSpPr>
        <p:spPr>
          <a:xfrm>
            <a:off x="3341777" y="862822"/>
            <a:ext cx="5104035" cy="2433487"/>
          </a:xfrm>
          <a:prstGeom prst="rect">
            <a:avLst/>
          </a:prstGeom>
          <a:noFill/>
        </p:spPr>
        <p:txBody>
          <a:bodyPr wrap="square" rtlCol="0">
            <a:spAutoFit/>
          </a:bodyPr>
          <a:lstStyle/>
          <a:p>
            <a:pPr>
              <a:lnSpc>
                <a:spcPct val="90000"/>
              </a:lnSpc>
              <a:spcBef>
                <a:spcPts val="450"/>
              </a:spcBef>
              <a:spcAft>
                <a:spcPts val="0"/>
              </a:spcAft>
              <a:buClr>
                <a:srgbClr val="0085C3"/>
              </a:buClr>
            </a:pPr>
            <a:r>
              <a:rPr lang="zh-CN" altLang="en-US" sz="1600" b="1" dirty="0" smtClean="0">
                <a:solidFill>
                  <a:srgbClr val="444444"/>
                </a:solidFill>
                <a:latin typeface="Museo Sans For Dell" panose="02000000000000000000" pitchFamily="2" charset="0"/>
                <a:ea typeface="方正准圆简体" panose="03000509000000000000" pitchFamily="65" charset="-122"/>
              </a:rPr>
              <a:t>在一个</a:t>
            </a:r>
            <a:r>
              <a:rPr lang="en-US" sz="1600" b="1" dirty="0" err="1" smtClean="0">
                <a:solidFill>
                  <a:srgbClr val="444444"/>
                </a:solidFill>
                <a:latin typeface="Museo Sans For Dell" panose="02000000000000000000" pitchFamily="2" charset="0"/>
                <a:ea typeface="方正准圆简体" panose="03000509000000000000" pitchFamily="65" charset="-122"/>
              </a:rPr>
              <a:t>iSCSI</a:t>
            </a:r>
            <a:r>
              <a:rPr lang="zh-CN" altLang="en-US" sz="1600" b="1" dirty="0" smtClean="0">
                <a:solidFill>
                  <a:srgbClr val="444444"/>
                </a:solidFill>
                <a:latin typeface="Museo Sans For Dell" panose="02000000000000000000" pitchFamily="2" charset="0"/>
                <a:ea typeface="方正准圆简体" panose="03000509000000000000" pitchFamily="65" charset="-122"/>
              </a:rPr>
              <a:t>端口上区分</a:t>
            </a:r>
            <a:r>
              <a:rPr lang="en-US" altLang="zh-CN" sz="1600" b="1" dirty="0" smtClean="0">
                <a:solidFill>
                  <a:srgbClr val="444444"/>
                </a:solidFill>
                <a:latin typeface="Museo Sans For Dell" panose="02000000000000000000" pitchFamily="2" charset="0"/>
                <a:ea typeface="方正准圆简体" panose="03000509000000000000" pitchFamily="65" charset="-122"/>
              </a:rPr>
              <a:t>VLAN</a:t>
            </a:r>
            <a:r>
              <a:rPr lang="zh-CN" altLang="en-US" sz="1600" b="1" dirty="0" smtClean="0">
                <a:solidFill>
                  <a:srgbClr val="444444"/>
                </a:solidFill>
                <a:latin typeface="Museo Sans For Dell" panose="02000000000000000000" pitchFamily="2" charset="0"/>
                <a:ea typeface="方正准圆简体" panose="03000509000000000000" pitchFamily="65" charset="-122"/>
              </a:rPr>
              <a:t>流量的新功能</a:t>
            </a:r>
            <a:endParaRPr lang="en-US" sz="1600" b="1"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en-US" sz="1400" dirty="0" smtClean="0">
                <a:solidFill>
                  <a:srgbClr val="444444"/>
                </a:solidFill>
                <a:latin typeface="Museo Sans For Dell" panose="02000000000000000000" pitchFamily="2" charset="0"/>
                <a:ea typeface="方正准圆简体" panose="03000509000000000000" pitchFamily="65" charset="-122"/>
              </a:rPr>
              <a:t>SC</a:t>
            </a:r>
            <a:r>
              <a:rPr lang="zh-CN" altLang="en-US" sz="1400" dirty="0" smtClean="0">
                <a:solidFill>
                  <a:srgbClr val="444444"/>
                </a:solidFill>
                <a:latin typeface="Museo Sans For Dell" panose="02000000000000000000" pitchFamily="2" charset="0"/>
                <a:ea typeface="方正准圆简体" panose="03000509000000000000" pitchFamily="65" charset="-122"/>
              </a:rPr>
              <a:t>链路自动响应</a:t>
            </a:r>
            <a:r>
              <a:rPr lang="en-US" sz="1400" dirty="0" err="1" smtClean="0">
                <a:solidFill>
                  <a:srgbClr val="444444"/>
                </a:solidFill>
                <a:latin typeface="Museo Sans For Dell" panose="02000000000000000000" pitchFamily="2" charset="0"/>
                <a:ea typeface="方正准圆简体" panose="03000509000000000000" pitchFamily="65" charset="-122"/>
              </a:rPr>
              <a:t>QoS</a:t>
            </a:r>
            <a:r>
              <a:rPr lang="zh-CN" altLang="en-US" sz="1400" dirty="0" smtClean="0">
                <a:solidFill>
                  <a:srgbClr val="444444"/>
                </a:solidFill>
                <a:latin typeface="Museo Sans For Dell" panose="02000000000000000000" pitchFamily="2" charset="0"/>
                <a:ea typeface="方正准圆简体" panose="03000509000000000000" pitchFamily="65" charset="-122"/>
              </a:rPr>
              <a:t>和安全政策的变化</a:t>
            </a:r>
            <a:endParaRPr lang="en-US" sz="1400"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400" dirty="0" smtClean="0">
                <a:solidFill>
                  <a:srgbClr val="444444"/>
                </a:solidFill>
                <a:latin typeface="Museo Sans For Dell" panose="02000000000000000000" pitchFamily="2" charset="0"/>
                <a:ea typeface="方正准圆简体" panose="03000509000000000000" pitchFamily="65" charset="-122"/>
              </a:rPr>
              <a:t>支持</a:t>
            </a:r>
            <a:r>
              <a:rPr lang="en-US" altLang="zh-CN" sz="1400" dirty="0" smtClean="0">
                <a:solidFill>
                  <a:srgbClr val="444444"/>
                </a:solidFill>
                <a:latin typeface="Museo Sans For Dell" panose="02000000000000000000" pitchFamily="2" charset="0"/>
                <a:ea typeface="方正准圆简体" panose="03000509000000000000" pitchFamily="65" charset="-122"/>
              </a:rPr>
              <a:t>64</a:t>
            </a:r>
            <a:r>
              <a:rPr lang="zh-CN" altLang="en-US" sz="1400" dirty="0" smtClean="0">
                <a:solidFill>
                  <a:srgbClr val="444444"/>
                </a:solidFill>
                <a:latin typeface="Museo Sans For Dell" panose="02000000000000000000" pitchFamily="2" charset="0"/>
                <a:ea typeface="方正准圆简体" panose="03000509000000000000" pitchFamily="65" charset="-122"/>
              </a:rPr>
              <a:t>倍数量的有标签</a:t>
            </a:r>
            <a:r>
              <a:rPr lang="en-US" sz="1400" dirty="0" smtClean="0">
                <a:solidFill>
                  <a:srgbClr val="444444"/>
                </a:solidFill>
                <a:latin typeface="Museo Sans For Dell" panose="02000000000000000000" pitchFamily="2" charset="0"/>
                <a:ea typeface="方正准圆简体" panose="03000509000000000000" pitchFamily="65" charset="-122"/>
              </a:rPr>
              <a:t>VLAN</a:t>
            </a:r>
            <a:r>
              <a:rPr lang="zh-CN" altLang="en-US" sz="1400" dirty="0" smtClean="0">
                <a:solidFill>
                  <a:srgbClr val="444444"/>
                </a:solidFill>
                <a:latin typeface="Museo Sans For Dell" panose="02000000000000000000" pitchFamily="2" charset="0"/>
                <a:ea typeface="方正准圆简体" panose="03000509000000000000" pitchFamily="65" charset="-122"/>
              </a:rPr>
              <a:t>，</a:t>
            </a:r>
            <a:r>
              <a:rPr lang="zh-CN" altLang="en-US" sz="1400" u="sng" dirty="0" smtClean="0">
                <a:solidFill>
                  <a:srgbClr val="444444"/>
                </a:solidFill>
                <a:latin typeface="Museo Sans For Dell" panose="02000000000000000000" pitchFamily="2" charset="0"/>
                <a:ea typeface="方正准圆简体" panose="03000509000000000000" pitchFamily="65" charset="-122"/>
              </a:rPr>
              <a:t>并提供充分的故障转移保护</a:t>
            </a:r>
            <a:endParaRPr lang="en-US" sz="1400" u="sng"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en-US" sz="1400" dirty="0" smtClean="0">
                <a:solidFill>
                  <a:srgbClr val="444444"/>
                </a:solidFill>
                <a:latin typeface="Museo Sans For Dell" panose="02000000000000000000" pitchFamily="2" charset="0"/>
                <a:ea typeface="方正准圆简体" panose="03000509000000000000" pitchFamily="65" charset="-122"/>
              </a:rPr>
              <a:t>SC8000</a:t>
            </a:r>
            <a:r>
              <a:rPr lang="zh-CN" altLang="en-US" sz="1400" dirty="0" smtClean="0">
                <a:solidFill>
                  <a:srgbClr val="444444"/>
                </a:solidFill>
                <a:latin typeface="Museo Sans For Dell" panose="02000000000000000000" pitchFamily="2" charset="0"/>
                <a:ea typeface="方正准圆简体" panose="03000509000000000000" pitchFamily="65" charset="-122"/>
              </a:rPr>
              <a:t>、</a:t>
            </a:r>
            <a:r>
              <a:rPr lang="en-US" sz="1400" dirty="0" smtClean="0">
                <a:solidFill>
                  <a:srgbClr val="444444"/>
                </a:solidFill>
                <a:latin typeface="Museo Sans For Dell" panose="02000000000000000000" pitchFamily="2" charset="0"/>
                <a:ea typeface="方正准圆简体" panose="03000509000000000000" pitchFamily="65" charset="-122"/>
              </a:rPr>
              <a:t>S40</a:t>
            </a:r>
            <a:r>
              <a:rPr lang="zh-CN" altLang="en-US" sz="1400" dirty="0" smtClean="0">
                <a:solidFill>
                  <a:srgbClr val="444444"/>
                </a:solidFill>
                <a:latin typeface="Museo Sans For Dell" panose="02000000000000000000" pitchFamily="2" charset="0"/>
                <a:ea typeface="方正准圆简体" panose="03000509000000000000" pitchFamily="65" charset="-122"/>
              </a:rPr>
              <a:t>、</a:t>
            </a:r>
            <a:r>
              <a:rPr lang="en-US" sz="1400" dirty="0" smtClean="0">
                <a:solidFill>
                  <a:srgbClr val="444444"/>
                </a:solidFill>
                <a:latin typeface="Museo Sans For Dell" panose="02000000000000000000" pitchFamily="2" charset="0"/>
                <a:ea typeface="方正准圆简体" panose="03000509000000000000" pitchFamily="65" charset="-122"/>
              </a:rPr>
              <a:t>SC4020</a:t>
            </a:r>
            <a:r>
              <a:rPr lang="zh-CN" altLang="en-US" sz="1400" dirty="0" smtClean="0">
                <a:solidFill>
                  <a:srgbClr val="444444"/>
                </a:solidFill>
                <a:latin typeface="Museo Sans For Dell" panose="02000000000000000000" pitchFamily="2" charset="0"/>
                <a:ea typeface="方正准圆简体" panose="03000509000000000000" pitchFamily="65" charset="-122"/>
              </a:rPr>
              <a:t>和</a:t>
            </a:r>
            <a:r>
              <a:rPr lang="en-US" sz="1400" dirty="0" smtClean="0">
                <a:solidFill>
                  <a:srgbClr val="444444"/>
                </a:solidFill>
                <a:latin typeface="Museo Sans For Dell" panose="02000000000000000000" pitchFamily="2" charset="0"/>
                <a:ea typeface="方正准圆简体" panose="03000509000000000000" pitchFamily="65" charset="-122"/>
              </a:rPr>
              <a:t>SC9000</a:t>
            </a:r>
          </a:p>
          <a:p>
            <a:pPr>
              <a:lnSpc>
                <a:spcPct val="90000"/>
              </a:lnSpc>
              <a:spcBef>
                <a:spcPts val="450"/>
              </a:spcBef>
              <a:spcAft>
                <a:spcPts val="0"/>
              </a:spcAft>
              <a:buClr>
                <a:srgbClr val="0085C3"/>
              </a:buClr>
            </a:pPr>
            <a:r>
              <a:rPr lang="zh-CN" altLang="en-US" sz="1600" b="1" dirty="0" smtClean="0">
                <a:solidFill>
                  <a:srgbClr val="444444"/>
                </a:solidFill>
                <a:latin typeface="Museo Sans For Dell" panose="02000000000000000000" pitchFamily="2" charset="0"/>
                <a:ea typeface="方正准圆简体" panose="03000509000000000000" pitchFamily="65" charset="-122"/>
              </a:rPr>
              <a:t>服务提供商能够</a:t>
            </a:r>
            <a:r>
              <a:rPr lang="en-US" sz="1600" b="1" dirty="0" smtClean="0">
                <a:solidFill>
                  <a:srgbClr val="444444"/>
                </a:solidFill>
                <a:latin typeface="Museo Sans For Dell" panose="02000000000000000000" pitchFamily="2" charset="0"/>
                <a:ea typeface="方正准圆简体" panose="03000509000000000000" pitchFamily="65" charset="-122"/>
              </a:rPr>
              <a:t>…</a:t>
            </a:r>
            <a:endParaRPr lang="en-US" sz="1600" dirty="0" smtClean="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400" dirty="0" smtClean="0">
                <a:solidFill>
                  <a:srgbClr val="444444"/>
                </a:solidFill>
                <a:latin typeface="Museo Sans For Dell" panose="02000000000000000000" pitchFamily="2" charset="0"/>
                <a:ea typeface="方正准圆简体" panose="03000509000000000000" pitchFamily="65" charset="-122"/>
              </a:rPr>
              <a:t>在每台</a:t>
            </a:r>
            <a:r>
              <a:rPr lang="en-US" sz="1400" dirty="0" smtClean="0">
                <a:solidFill>
                  <a:srgbClr val="444444"/>
                </a:solidFill>
                <a:latin typeface="Museo Sans For Dell" panose="02000000000000000000" pitchFamily="2" charset="0"/>
                <a:ea typeface="方正准圆简体" panose="03000509000000000000" pitchFamily="65" charset="-122"/>
              </a:rPr>
              <a:t>SC</a:t>
            </a:r>
            <a:r>
              <a:rPr lang="zh-CN" altLang="en-US" sz="1400" dirty="0" smtClean="0">
                <a:solidFill>
                  <a:srgbClr val="444444"/>
                </a:solidFill>
                <a:latin typeface="Museo Sans For Dell" panose="02000000000000000000" pitchFamily="2" charset="0"/>
                <a:ea typeface="方正准圆简体" panose="03000509000000000000" pitchFamily="65" charset="-122"/>
              </a:rPr>
              <a:t>上托管更多客户</a:t>
            </a:r>
            <a:endParaRPr lang="en-US" sz="1400"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400" dirty="0" smtClean="0">
                <a:solidFill>
                  <a:srgbClr val="444444"/>
                </a:solidFill>
                <a:latin typeface="Museo Sans For Dell" panose="02000000000000000000" pitchFamily="2" charset="0"/>
                <a:ea typeface="方正准圆简体" panose="03000509000000000000" pitchFamily="65" charset="-122"/>
              </a:rPr>
              <a:t>按不同的</a:t>
            </a:r>
            <a:r>
              <a:rPr lang="en-US" sz="1400" dirty="0" err="1" smtClean="0">
                <a:solidFill>
                  <a:srgbClr val="444444"/>
                </a:solidFill>
                <a:latin typeface="Museo Sans For Dell" panose="02000000000000000000" pitchFamily="2" charset="0"/>
                <a:ea typeface="方正准圆简体" panose="03000509000000000000" pitchFamily="65" charset="-122"/>
              </a:rPr>
              <a:t>QoS</a:t>
            </a:r>
            <a:r>
              <a:rPr lang="zh-CN" altLang="en-US" sz="1400" dirty="0" smtClean="0">
                <a:solidFill>
                  <a:srgbClr val="444444"/>
                </a:solidFill>
                <a:latin typeface="Museo Sans For Dell" panose="02000000000000000000" pitchFamily="2" charset="0"/>
                <a:ea typeface="方正准圆简体" panose="03000509000000000000" pitchFamily="65" charset="-122"/>
              </a:rPr>
              <a:t>水平收费</a:t>
            </a:r>
            <a:endParaRPr lang="en-US" sz="1400" dirty="0" smtClean="0">
              <a:solidFill>
                <a:srgbClr val="444444"/>
              </a:solidFill>
              <a:latin typeface="Museo Sans For Dell" panose="02000000000000000000" pitchFamily="2" charset="0"/>
              <a:ea typeface="方正准圆简体" panose="03000509000000000000" pitchFamily="65" charset="-122"/>
            </a:endParaRPr>
          </a:p>
          <a:p>
            <a:pPr>
              <a:lnSpc>
                <a:spcPct val="90000"/>
              </a:lnSpc>
              <a:spcBef>
                <a:spcPts val="450"/>
              </a:spcBef>
              <a:spcAft>
                <a:spcPts val="0"/>
              </a:spcAft>
              <a:buClr>
                <a:srgbClr val="0085C3"/>
              </a:buClr>
            </a:pPr>
            <a:r>
              <a:rPr lang="zh-CN" altLang="en-US" sz="1600" b="1" dirty="0" smtClean="0">
                <a:solidFill>
                  <a:srgbClr val="444444"/>
                </a:solidFill>
                <a:latin typeface="Museo Sans For Dell" panose="02000000000000000000" pitchFamily="2" charset="0"/>
                <a:ea typeface="方正准圆简体" panose="03000509000000000000" pitchFamily="65" charset="-122"/>
              </a:rPr>
              <a:t>大型企业能够</a:t>
            </a:r>
            <a:r>
              <a:rPr lang="en-US" sz="1600" b="1" dirty="0" smtClean="0">
                <a:solidFill>
                  <a:srgbClr val="444444"/>
                </a:solidFill>
                <a:latin typeface="Museo Sans For Dell" panose="02000000000000000000" pitchFamily="2" charset="0"/>
                <a:ea typeface="方正准圆简体" panose="03000509000000000000" pitchFamily="65" charset="-122"/>
              </a:rPr>
              <a:t>…</a:t>
            </a:r>
            <a:endParaRPr lang="en-US" sz="1600" b="1" dirty="0">
              <a:solidFill>
                <a:srgbClr val="444444"/>
              </a:solidFill>
              <a:latin typeface="Museo Sans For Dell" panose="02000000000000000000" pitchFamily="2" charset="0"/>
              <a:ea typeface="方正准圆简体" panose="03000509000000000000" pitchFamily="65" charset="-122"/>
            </a:endParaRPr>
          </a:p>
          <a:p>
            <a:pPr marL="170260" indent="-170260">
              <a:lnSpc>
                <a:spcPct val="90000"/>
              </a:lnSpc>
              <a:spcBef>
                <a:spcPts val="450"/>
              </a:spcBef>
              <a:spcAft>
                <a:spcPts val="0"/>
              </a:spcAft>
              <a:buClr>
                <a:srgbClr val="0085C3"/>
              </a:buClr>
              <a:buFont typeface="Arial" panose="020B0604020202020204" pitchFamily="34" charset="0"/>
              <a:buChar char="•"/>
            </a:pPr>
            <a:r>
              <a:rPr lang="zh-CN" altLang="en-US" sz="1400" dirty="0" smtClean="0">
                <a:solidFill>
                  <a:srgbClr val="444444"/>
                </a:solidFill>
                <a:latin typeface="Museo Sans For Dell" panose="02000000000000000000" pitchFamily="2" charset="0"/>
                <a:ea typeface="方正准圆简体" panose="03000509000000000000" pitchFamily="65" charset="-122"/>
              </a:rPr>
              <a:t>为</a:t>
            </a:r>
            <a:r>
              <a:rPr lang="en-US" sz="1400" dirty="0" err="1" smtClean="0">
                <a:solidFill>
                  <a:srgbClr val="444444"/>
                </a:solidFill>
                <a:latin typeface="Museo Sans For Dell" panose="02000000000000000000" pitchFamily="2" charset="0"/>
                <a:ea typeface="方正准圆简体" panose="03000509000000000000" pitchFamily="65" charset="-122"/>
              </a:rPr>
              <a:t>QoS</a:t>
            </a:r>
            <a:r>
              <a:rPr lang="zh-CN" altLang="en-US" sz="1400" dirty="0" smtClean="0">
                <a:solidFill>
                  <a:srgbClr val="444444"/>
                </a:solidFill>
                <a:latin typeface="Museo Sans For Dell" panose="02000000000000000000" pitchFamily="2" charset="0"/>
                <a:ea typeface="方正准圆简体" panose="03000509000000000000" pitchFamily="65" charset="-122"/>
              </a:rPr>
              <a:t>、安全或管理的目的划分多个部门</a:t>
            </a:r>
            <a:endParaRPr lang="en-US" sz="1400" dirty="0">
              <a:solidFill>
                <a:srgbClr val="444444"/>
              </a:solidFill>
              <a:latin typeface="Museo Sans For Dell" panose="02000000000000000000" pitchFamily="2" charset="0"/>
              <a:ea typeface="方正准圆简体" panose="03000509000000000000" pitchFamily="65" charset="-122"/>
            </a:endParaRPr>
          </a:p>
        </p:txBody>
      </p:sp>
      <p:grpSp>
        <p:nvGrpSpPr>
          <p:cNvPr id="5" name="Group 4"/>
          <p:cNvGrpSpPr/>
          <p:nvPr/>
        </p:nvGrpSpPr>
        <p:grpSpPr>
          <a:xfrm>
            <a:off x="274319" y="862822"/>
            <a:ext cx="2921624" cy="3308548"/>
            <a:chOff x="604033" y="1148477"/>
            <a:chExt cx="3895498" cy="4411397"/>
          </a:xfrm>
        </p:grpSpPr>
        <p:sp>
          <p:nvSpPr>
            <p:cNvPr id="204" name="Rectangle 203"/>
            <p:cNvSpPr/>
            <p:nvPr/>
          </p:nvSpPr>
          <p:spPr>
            <a:xfrm>
              <a:off x="604033" y="1196776"/>
              <a:ext cx="3847116" cy="4363098"/>
            </a:xfrm>
            <a:prstGeom prst="rect">
              <a:avLst/>
            </a:prstGeom>
            <a:solidFill>
              <a:srgbClr val="EFE9E5"/>
            </a:solidFill>
            <a:effectLst>
              <a:outerShdw blurRad="50800" dist="38100" dir="2700000" algn="tl" rotWithShape="0">
                <a:prstClr val="black">
                  <a:alpha val="40000"/>
                </a:prstClr>
              </a:outerShdw>
            </a:effectLst>
          </p:spPr>
          <p:txBody>
            <a:bodyPr wrap="square" rtlCol="0" anchor="t">
              <a:normAutofit/>
            </a:bodyPr>
            <a:lstStyle/>
            <a:p>
              <a:pPr algn="ctr" fontAlgn="auto">
                <a:lnSpc>
                  <a:spcPct val="90000"/>
                </a:lnSpc>
                <a:spcBef>
                  <a:spcPts val="75"/>
                </a:spcBef>
                <a:spcAft>
                  <a:spcPts val="75"/>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05" name="Rectangle 204"/>
            <p:cNvSpPr/>
            <p:nvPr/>
          </p:nvSpPr>
          <p:spPr>
            <a:xfrm>
              <a:off x="717770" y="1148477"/>
              <a:ext cx="1229844" cy="345243"/>
            </a:xfrm>
            <a:prstGeom prst="rect">
              <a:avLst/>
            </a:prstGeom>
            <a:no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125" kern="0" dirty="0" err="1">
                <a:solidFill>
                  <a:srgbClr val="0085C3"/>
                </a:solidFill>
                <a:latin typeface="Museo Sans For Dell" panose="02000000000000000000" pitchFamily="2" charset="0"/>
                <a:ea typeface="方正准圆简体" panose="03000509000000000000" pitchFamily="65" charset="-122"/>
              </a:endParaRPr>
            </a:p>
          </p:txBody>
        </p:sp>
        <p:sp>
          <p:nvSpPr>
            <p:cNvPr id="223" name="Freeform 222"/>
            <p:cNvSpPr/>
            <p:nvPr/>
          </p:nvSpPr>
          <p:spPr>
            <a:xfrm>
              <a:off x="1399198" y="2600197"/>
              <a:ext cx="1026407" cy="782636"/>
            </a:xfrm>
            <a:custGeom>
              <a:avLst/>
              <a:gdLst>
                <a:gd name="connsiteX0" fmla="*/ 1173018 w 1173018"/>
                <a:gd name="connsiteY0" fmla="*/ 665018 h 665018"/>
                <a:gd name="connsiteX1" fmla="*/ 895928 w 1173018"/>
                <a:gd name="connsiteY1" fmla="*/ 471054 h 665018"/>
                <a:gd name="connsiteX2" fmla="*/ 544946 w 1173018"/>
                <a:gd name="connsiteY2" fmla="*/ 258618 h 665018"/>
                <a:gd name="connsiteX3" fmla="*/ 138546 w 1173018"/>
                <a:gd name="connsiteY3" fmla="*/ 157018 h 665018"/>
                <a:gd name="connsiteX4" fmla="*/ 0 w 1173018"/>
                <a:gd name="connsiteY4" fmla="*/ 0 h 665018"/>
                <a:gd name="connsiteX0" fmla="*/ 1180392 w 1180392"/>
                <a:gd name="connsiteY0" fmla="*/ 704347 h 704347"/>
                <a:gd name="connsiteX1" fmla="*/ 895928 w 1180392"/>
                <a:gd name="connsiteY1" fmla="*/ 471054 h 704347"/>
                <a:gd name="connsiteX2" fmla="*/ 544946 w 1180392"/>
                <a:gd name="connsiteY2" fmla="*/ 258618 h 704347"/>
                <a:gd name="connsiteX3" fmla="*/ 138546 w 1180392"/>
                <a:gd name="connsiteY3" fmla="*/ 157018 h 704347"/>
                <a:gd name="connsiteX4" fmla="*/ 0 w 1180392"/>
                <a:gd name="connsiteY4" fmla="*/ 0 h 704347"/>
                <a:gd name="connsiteX0" fmla="*/ 1180392 w 1180392"/>
                <a:gd name="connsiteY0" fmla="*/ 704347 h 704347"/>
                <a:gd name="connsiteX1" fmla="*/ 895928 w 1180392"/>
                <a:gd name="connsiteY1" fmla="*/ 471054 h 704347"/>
                <a:gd name="connsiteX2" fmla="*/ 544946 w 1180392"/>
                <a:gd name="connsiteY2" fmla="*/ 258618 h 704347"/>
                <a:gd name="connsiteX3" fmla="*/ 138546 w 1180392"/>
                <a:gd name="connsiteY3" fmla="*/ 157018 h 704347"/>
                <a:gd name="connsiteX4" fmla="*/ 0 w 1180392"/>
                <a:gd name="connsiteY4" fmla="*/ 0 h 704347"/>
                <a:gd name="connsiteX0" fmla="*/ 1180392 w 1180392"/>
                <a:gd name="connsiteY0" fmla="*/ 704347 h 704347"/>
                <a:gd name="connsiteX1" fmla="*/ 895928 w 1180392"/>
                <a:gd name="connsiteY1" fmla="*/ 471054 h 704347"/>
                <a:gd name="connsiteX2" fmla="*/ 544946 w 1180392"/>
                <a:gd name="connsiteY2" fmla="*/ 258618 h 704347"/>
                <a:gd name="connsiteX3" fmla="*/ 138546 w 1180392"/>
                <a:gd name="connsiteY3" fmla="*/ 157018 h 704347"/>
                <a:gd name="connsiteX4" fmla="*/ 0 w 1180392"/>
                <a:gd name="connsiteY4" fmla="*/ 0 h 704347"/>
                <a:gd name="connsiteX0" fmla="*/ 1180392 w 1180392"/>
                <a:gd name="connsiteY0" fmla="*/ 704347 h 704347"/>
                <a:gd name="connsiteX1" fmla="*/ 913134 w 1180392"/>
                <a:gd name="connsiteY1" fmla="*/ 434183 h 704347"/>
                <a:gd name="connsiteX2" fmla="*/ 544946 w 1180392"/>
                <a:gd name="connsiteY2" fmla="*/ 258618 h 704347"/>
                <a:gd name="connsiteX3" fmla="*/ 138546 w 1180392"/>
                <a:gd name="connsiteY3" fmla="*/ 157018 h 704347"/>
                <a:gd name="connsiteX4" fmla="*/ 0 w 1180392"/>
                <a:gd name="connsiteY4" fmla="*/ 0 h 704347"/>
                <a:gd name="connsiteX0" fmla="*/ 1180392 w 1180392"/>
                <a:gd name="connsiteY0" fmla="*/ 704347 h 704347"/>
                <a:gd name="connsiteX1" fmla="*/ 913134 w 1180392"/>
                <a:gd name="connsiteY1" fmla="*/ 434183 h 704347"/>
                <a:gd name="connsiteX2" fmla="*/ 544946 w 1180392"/>
                <a:gd name="connsiteY2" fmla="*/ 258618 h 704347"/>
                <a:gd name="connsiteX3" fmla="*/ 138546 w 1180392"/>
                <a:gd name="connsiteY3" fmla="*/ 157018 h 704347"/>
                <a:gd name="connsiteX4" fmla="*/ 0 w 1180392"/>
                <a:gd name="connsiteY4" fmla="*/ 0 h 704347"/>
                <a:gd name="connsiteX0" fmla="*/ 1180392 w 1180392"/>
                <a:gd name="connsiteY0" fmla="*/ 704347 h 704347"/>
                <a:gd name="connsiteX1" fmla="*/ 913134 w 1180392"/>
                <a:gd name="connsiteY1" fmla="*/ 434183 h 704347"/>
                <a:gd name="connsiteX2" fmla="*/ 544946 w 1180392"/>
                <a:gd name="connsiteY2" fmla="*/ 258618 h 704347"/>
                <a:gd name="connsiteX3" fmla="*/ 138546 w 1180392"/>
                <a:gd name="connsiteY3" fmla="*/ 157018 h 704347"/>
                <a:gd name="connsiteX4" fmla="*/ 0 w 1180392"/>
                <a:gd name="connsiteY4" fmla="*/ 0 h 704347"/>
                <a:gd name="connsiteX0" fmla="*/ 1180392 w 1180392"/>
                <a:gd name="connsiteY0" fmla="*/ 704347 h 704347"/>
                <a:gd name="connsiteX1" fmla="*/ 913134 w 1180392"/>
                <a:gd name="connsiteY1" fmla="*/ 434183 h 704347"/>
                <a:gd name="connsiteX2" fmla="*/ 544946 w 1180392"/>
                <a:gd name="connsiteY2" fmla="*/ 258618 h 704347"/>
                <a:gd name="connsiteX3" fmla="*/ 138546 w 1180392"/>
                <a:gd name="connsiteY3" fmla="*/ 157018 h 704347"/>
                <a:gd name="connsiteX4" fmla="*/ 0 w 1180392"/>
                <a:gd name="connsiteY4" fmla="*/ 0 h 704347"/>
                <a:gd name="connsiteX0" fmla="*/ 1180392 w 1180392"/>
                <a:gd name="connsiteY0" fmla="*/ 704347 h 704347"/>
                <a:gd name="connsiteX1" fmla="*/ 913134 w 1180392"/>
                <a:gd name="connsiteY1" fmla="*/ 434183 h 704347"/>
                <a:gd name="connsiteX2" fmla="*/ 544946 w 1180392"/>
                <a:gd name="connsiteY2" fmla="*/ 258618 h 704347"/>
                <a:gd name="connsiteX3" fmla="*/ 138546 w 1180392"/>
                <a:gd name="connsiteY3" fmla="*/ 157018 h 704347"/>
                <a:gd name="connsiteX4" fmla="*/ 0 w 1180392"/>
                <a:gd name="connsiteY4" fmla="*/ 0 h 704347"/>
                <a:gd name="connsiteX0" fmla="*/ 1180392 w 1180392"/>
                <a:gd name="connsiteY0" fmla="*/ 704347 h 704347"/>
                <a:gd name="connsiteX1" fmla="*/ 947547 w 1180392"/>
                <a:gd name="connsiteY1" fmla="*/ 402228 h 704347"/>
                <a:gd name="connsiteX2" fmla="*/ 544946 w 1180392"/>
                <a:gd name="connsiteY2" fmla="*/ 258618 h 704347"/>
                <a:gd name="connsiteX3" fmla="*/ 138546 w 1180392"/>
                <a:gd name="connsiteY3" fmla="*/ 157018 h 704347"/>
                <a:gd name="connsiteX4" fmla="*/ 0 w 1180392"/>
                <a:gd name="connsiteY4" fmla="*/ 0 h 704347"/>
                <a:gd name="connsiteX0" fmla="*/ 1180392 w 1180392"/>
                <a:gd name="connsiteY0" fmla="*/ 704347 h 704347"/>
                <a:gd name="connsiteX1" fmla="*/ 979502 w 1180392"/>
                <a:gd name="connsiteY1" fmla="*/ 389938 h 704347"/>
                <a:gd name="connsiteX2" fmla="*/ 544946 w 1180392"/>
                <a:gd name="connsiteY2" fmla="*/ 258618 h 704347"/>
                <a:gd name="connsiteX3" fmla="*/ 138546 w 1180392"/>
                <a:gd name="connsiteY3" fmla="*/ 157018 h 704347"/>
                <a:gd name="connsiteX4" fmla="*/ 0 w 1180392"/>
                <a:gd name="connsiteY4" fmla="*/ 0 h 704347"/>
                <a:gd name="connsiteX0" fmla="*/ 1180392 w 1180392"/>
                <a:gd name="connsiteY0" fmla="*/ 704347 h 704347"/>
                <a:gd name="connsiteX1" fmla="*/ 979502 w 1180392"/>
                <a:gd name="connsiteY1" fmla="*/ 389938 h 704347"/>
                <a:gd name="connsiteX2" fmla="*/ 544946 w 1180392"/>
                <a:gd name="connsiteY2" fmla="*/ 258618 h 704347"/>
                <a:gd name="connsiteX3" fmla="*/ 138546 w 1180392"/>
                <a:gd name="connsiteY3" fmla="*/ 157018 h 704347"/>
                <a:gd name="connsiteX4" fmla="*/ 0 w 1180392"/>
                <a:gd name="connsiteY4" fmla="*/ 0 h 704347"/>
                <a:gd name="connsiteX0" fmla="*/ 1180392 w 1180392"/>
                <a:gd name="connsiteY0" fmla="*/ 704347 h 704347"/>
                <a:gd name="connsiteX1" fmla="*/ 979502 w 1180392"/>
                <a:gd name="connsiteY1" fmla="*/ 389938 h 704347"/>
                <a:gd name="connsiteX2" fmla="*/ 544946 w 1180392"/>
                <a:gd name="connsiteY2" fmla="*/ 258618 h 704347"/>
                <a:gd name="connsiteX3" fmla="*/ 138546 w 1180392"/>
                <a:gd name="connsiteY3" fmla="*/ 157018 h 704347"/>
                <a:gd name="connsiteX4" fmla="*/ 0 w 1180392"/>
                <a:gd name="connsiteY4" fmla="*/ 0 h 704347"/>
                <a:gd name="connsiteX0" fmla="*/ 1183352 w 1183352"/>
                <a:gd name="connsiteY0" fmla="*/ 704347 h 704347"/>
                <a:gd name="connsiteX1" fmla="*/ 982462 w 1183352"/>
                <a:gd name="connsiteY1" fmla="*/ 389938 h 704347"/>
                <a:gd name="connsiteX2" fmla="*/ 547906 w 1183352"/>
                <a:gd name="connsiteY2" fmla="*/ 258618 h 704347"/>
                <a:gd name="connsiteX3" fmla="*/ 141506 w 1183352"/>
                <a:gd name="connsiteY3" fmla="*/ 157018 h 704347"/>
                <a:gd name="connsiteX4" fmla="*/ 2960 w 1183352"/>
                <a:gd name="connsiteY4" fmla="*/ 0 h 704347"/>
                <a:gd name="connsiteX0" fmla="*/ 1180392 w 1180392"/>
                <a:gd name="connsiteY0" fmla="*/ 704347 h 704347"/>
                <a:gd name="connsiteX1" fmla="*/ 979502 w 1180392"/>
                <a:gd name="connsiteY1" fmla="*/ 389938 h 704347"/>
                <a:gd name="connsiteX2" fmla="*/ 544946 w 1180392"/>
                <a:gd name="connsiteY2" fmla="*/ 258618 h 704347"/>
                <a:gd name="connsiteX3" fmla="*/ 138546 w 1180392"/>
                <a:gd name="connsiteY3" fmla="*/ 157018 h 704347"/>
                <a:gd name="connsiteX4" fmla="*/ 0 w 1180392"/>
                <a:gd name="connsiteY4" fmla="*/ 0 h 704347"/>
                <a:gd name="connsiteX0" fmla="*/ 1180392 w 1180392"/>
                <a:gd name="connsiteY0" fmla="*/ 704347 h 704347"/>
                <a:gd name="connsiteX1" fmla="*/ 979502 w 1180392"/>
                <a:gd name="connsiteY1" fmla="*/ 389938 h 704347"/>
                <a:gd name="connsiteX2" fmla="*/ 544946 w 1180392"/>
                <a:gd name="connsiteY2" fmla="*/ 258618 h 704347"/>
                <a:gd name="connsiteX3" fmla="*/ 138546 w 1180392"/>
                <a:gd name="connsiteY3" fmla="*/ 157018 h 704347"/>
                <a:gd name="connsiteX4" fmla="*/ 0 w 1180392"/>
                <a:gd name="connsiteY4" fmla="*/ 0 h 704347"/>
                <a:gd name="connsiteX0" fmla="*/ 1180392 w 1180392"/>
                <a:gd name="connsiteY0" fmla="*/ 704347 h 704347"/>
                <a:gd name="connsiteX1" fmla="*/ 979502 w 1180392"/>
                <a:gd name="connsiteY1" fmla="*/ 389938 h 704347"/>
                <a:gd name="connsiteX2" fmla="*/ 544946 w 1180392"/>
                <a:gd name="connsiteY2" fmla="*/ 258618 h 704347"/>
                <a:gd name="connsiteX3" fmla="*/ 138546 w 1180392"/>
                <a:gd name="connsiteY3" fmla="*/ 157018 h 704347"/>
                <a:gd name="connsiteX4" fmla="*/ 0 w 1180392"/>
                <a:gd name="connsiteY4" fmla="*/ 0 h 704347"/>
                <a:gd name="connsiteX0" fmla="*/ 1180392 w 1180392"/>
                <a:gd name="connsiteY0" fmla="*/ 704347 h 704347"/>
                <a:gd name="connsiteX1" fmla="*/ 979502 w 1180392"/>
                <a:gd name="connsiteY1" fmla="*/ 389938 h 704347"/>
                <a:gd name="connsiteX2" fmla="*/ 544946 w 1180392"/>
                <a:gd name="connsiteY2" fmla="*/ 258618 h 704347"/>
                <a:gd name="connsiteX3" fmla="*/ 138546 w 1180392"/>
                <a:gd name="connsiteY3" fmla="*/ 157018 h 704347"/>
                <a:gd name="connsiteX4" fmla="*/ 0 w 1180392"/>
                <a:gd name="connsiteY4" fmla="*/ 0 h 704347"/>
                <a:gd name="connsiteX0" fmla="*/ 1145979 w 1145979"/>
                <a:gd name="connsiteY0" fmla="*/ 706805 h 706805"/>
                <a:gd name="connsiteX1" fmla="*/ 945089 w 1145979"/>
                <a:gd name="connsiteY1" fmla="*/ 392396 h 706805"/>
                <a:gd name="connsiteX2" fmla="*/ 510533 w 1145979"/>
                <a:gd name="connsiteY2" fmla="*/ 261076 h 706805"/>
                <a:gd name="connsiteX3" fmla="*/ 104133 w 1145979"/>
                <a:gd name="connsiteY3" fmla="*/ 159476 h 706805"/>
                <a:gd name="connsiteX4" fmla="*/ 0 w 1145979"/>
                <a:gd name="connsiteY4" fmla="*/ 0 h 706805"/>
                <a:gd name="connsiteX0" fmla="*/ 1145979 w 1145979"/>
                <a:gd name="connsiteY0" fmla="*/ 706805 h 706805"/>
                <a:gd name="connsiteX1" fmla="*/ 945089 w 1145979"/>
                <a:gd name="connsiteY1" fmla="*/ 392396 h 706805"/>
                <a:gd name="connsiteX2" fmla="*/ 510533 w 1145979"/>
                <a:gd name="connsiteY2" fmla="*/ 261076 h 706805"/>
                <a:gd name="connsiteX3" fmla="*/ 104133 w 1145979"/>
                <a:gd name="connsiteY3" fmla="*/ 159476 h 706805"/>
                <a:gd name="connsiteX4" fmla="*/ 0 w 1145979"/>
                <a:gd name="connsiteY4" fmla="*/ 0 h 706805"/>
                <a:gd name="connsiteX0" fmla="*/ 1145979 w 1145979"/>
                <a:gd name="connsiteY0" fmla="*/ 706805 h 706805"/>
                <a:gd name="connsiteX1" fmla="*/ 945089 w 1145979"/>
                <a:gd name="connsiteY1" fmla="*/ 392396 h 706805"/>
                <a:gd name="connsiteX2" fmla="*/ 510533 w 1145979"/>
                <a:gd name="connsiteY2" fmla="*/ 261076 h 706805"/>
                <a:gd name="connsiteX3" fmla="*/ 175416 w 1145979"/>
                <a:gd name="connsiteY3" fmla="*/ 203721 h 706805"/>
                <a:gd name="connsiteX4" fmla="*/ 0 w 1145979"/>
                <a:gd name="connsiteY4" fmla="*/ 0 h 706805"/>
                <a:gd name="connsiteX0" fmla="*/ 1145979 w 1145979"/>
                <a:gd name="connsiteY0" fmla="*/ 706805 h 706805"/>
                <a:gd name="connsiteX1" fmla="*/ 945089 w 1145979"/>
                <a:gd name="connsiteY1" fmla="*/ 392396 h 706805"/>
                <a:gd name="connsiteX2" fmla="*/ 510533 w 1145979"/>
                <a:gd name="connsiteY2" fmla="*/ 261076 h 706805"/>
                <a:gd name="connsiteX3" fmla="*/ 175416 w 1145979"/>
                <a:gd name="connsiteY3" fmla="*/ 203721 h 706805"/>
                <a:gd name="connsiteX4" fmla="*/ 0 w 1145979"/>
                <a:gd name="connsiteY4" fmla="*/ 0 h 706805"/>
                <a:gd name="connsiteX0" fmla="*/ 1150895 w 1150895"/>
                <a:gd name="connsiteY0" fmla="*/ 714179 h 714179"/>
                <a:gd name="connsiteX1" fmla="*/ 950005 w 1150895"/>
                <a:gd name="connsiteY1" fmla="*/ 399770 h 714179"/>
                <a:gd name="connsiteX2" fmla="*/ 515449 w 1150895"/>
                <a:gd name="connsiteY2" fmla="*/ 268450 h 714179"/>
                <a:gd name="connsiteX3" fmla="*/ 180332 w 1150895"/>
                <a:gd name="connsiteY3" fmla="*/ 211095 h 714179"/>
                <a:gd name="connsiteX4" fmla="*/ 0 w 1150895"/>
                <a:gd name="connsiteY4" fmla="*/ 0 h 714179"/>
                <a:gd name="connsiteX0" fmla="*/ 1150895 w 1150895"/>
                <a:gd name="connsiteY0" fmla="*/ 714179 h 714179"/>
                <a:gd name="connsiteX1" fmla="*/ 950005 w 1150895"/>
                <a:gd name="connsiteY1" fmla="*/ 399770 h 714179"/>
                <a:gd name="connsiteX2" fmla="*/ 515449 w 1150895"/>
                <a:gd name="connsiteY2" fmla="*/ 268450 h 714179"/>
                <a:gd name="connsiteX3" fmla="*/ 180332 w 1150895"/>
                <a:gd name="connsiteY3" fmla="*/ 211095 h 714179"/>
                <a:gd name="connsiteX4" fmla="*/ 0 w 1150895"/>
                <a:gd name="connsiteY4" fmla="*/ 0 h 714179"/>
                <a:gd name="connsiteX0" fmla="*/ 1150895 w 1150895"/>
                <a:gd name="connsiteY0" fmla="*/ 714179 h 714179"/>
                <a:gd name="connsiteX1" fmla="*/ 950005 w 1150895"/>
                <a:gd name="connsiteY1" fmla="*/ 399770 h 714179"/>
                <a:gd name="connsiteX2" fmla="*/ 515449 w 1150895"/>
                <a:gd name="connsiteY2" fmla="*/ 268450 h 714179"/>
                <a:gd name="connsiteX3" fmla="*/ 180332 w 1150895"/>
                <a:gd name="connsiteY3" fmla="*/ 211095 h 714179"/>
                <a:gd name="connsiteX4" fmla="*/ 0 w 1150895"/>
                <a:gd name="connsiteY4" fmla="*/ 0 h 714179"/>
                <a:gd name="connsiteX0" fmla="*/ 1150895 w 1150895"/>
                <a:gd name="connsiteY0" fmla="*/ 714179 h 714179"/>
                <a:gd name="connsiteX1" fmla="*/ 950005 w 1150895"/>
                <a:gd name="connsiteY1" fmla="*/ 399770 h 714179"/>
                <a:gd name="connsiteX2" fmla="*/ 515449 w 1150895"/>
                <a:gd name="connsiteY2" fmla="*/ 268450 h 714179"/>
                <a:gd name="connsiteX3" fmla="*/ 180332 w 1150895"/>
                <a:gd name="connsiteY3" fmla="*/ 211095 h 714179"/>
                <a:gd name="connsiteX4" fmla="*/ 0 w 1150895"/>
                <a:gd name="connsiteY4" fmla="*/ 0 h 714179"/>
                <a:gd name="connsiteX0" fmla="*/ 1150895 w 1150895"/>
                <a:gd name="connsiteY0" fmla="*/ 714179 h 714179"/>
                <a:gd name="connsiteX1" fmla="*/ 950005 w 1150895"/>
                <a:gd name="connsiteY1" fmla="*/ 399770 h 714179"/>
                <a:gd name="connsiteX2" fmla="*/ 515449 w 1150895"/>
                <a:gd name="connsiteY2" fmla="*/ 268450 h 714179"/>
                <a:gd name="connsiteX3" fmla="*/ 180332 w 1150895"/>
                <a:gd name="connsiteY3" fmla="*/ 211095 h 714179"/>
                <a:gd name="connsiteX4" fmla="*/ 0 w 1150895"/>
                <a:gd name="connsiteY4" fmla="*/ 0 h 714179"/>
                <a:gd name="connsiteX0" fmla="*/ 1150895 w 1150895"/>
                <a:gd name="connsiteY0" fmla="*/ 714179 h 714179"/>
                <a:gd name="connsiteX1" fmla="*/ 950005 w 1150895"/>
                <a:gd name="connsiteY1" fmla="*/ 399770 h 714179"/>
                <a:gd name="connsiteX2" fmla="*/ 515449 w 1150895"/>
                <a:gd name="connsiteY2" fmla="*/ 268450 h 714179"/>
                <a:gd name="connsiteX3" fmla="*/ 180332 w 1150895"/>
                <a:gd name="connsiteY3" fmla="*/ 211095 h 714179"/>
                <a:gd name="connsiteX4" fmla="*/ 0 w 1150895"/>
                <a:gd name="connsiteY4" fmla="*/ 0 h 714179"/>
                <a:gd name="connsiteX0" fmla="*/ 1150895 w 1150895"/>
                <a:gd name="connsiteY0" fmla="*/ 714179 h 714179"/>
                <a:gd name="connsiteX1" fmla="*/ 950005 w 1150895"/>
                <a:gd name="connsiteY1" fmla="*/ 399770 h 714179"/>
                <a:gd name="connsiteX2" fmla="*/ 515449 w 1150895"/>
                <a:gd name="connsiteY2" fmla="*/ 268450 h 714179"/>
                <a:gd name="connsiteX3" fmla="*/ 180332 w 1150895"/>
                <a:gd name="connsiteY3" fmla="*/ 211095 h 714179"/>
                <a:gd name="connsiteX4" fmla="*/ 0 w 1150895"/>
                <a:gd name="connsiteY4" fmla="*/ 0 h 714179"/>
                <a:gd name="connsiteX0" fmla="*/ 1150895 w 1150895"/>
                <a:gd name="connsiteY0" fmla="*/ 714179 h 714179"/>
                <a:gd name="connsiteX1" fmla="*/ 950005 w 1150895"/>
                <a:gd name="connsiteY1" fmla="*/ 399770 h 714179"/>
                <a:gd name="connsiteX2" fmla="*/ 515449 w 1150895"/>
                <a:gd name="connsiteY2" fmla="*/ 268450 h 714179"/>
                <a:gd name="connsiteX3" fmla="*/ 160668 w 1150895"/>
                <a:gd name="connsiteY3" fmla="*/ 213553 h 714179"/>
                <a:gd name="connsiteX4" fmla="*/ 0 w 1150895"/>
                <a:gd name="connsiteY4" fmla="*/ 0 h 714179"/>
                <a:gd name="connsiteX0" fmla="*/ 1150895 w 1150895"/>
                <a:gd name="connsiteY0" fmla="*/ 714179 h 714179"/>
                <a:gd name="connsiteX1" fmla="*/ 950005 w 1150895"/>
                <a:gd name="connsiteY1" fmla="*/ 399770 h 714179"/>
                <a:gd name="connsiteX2" fmla="*/ 515449 w 1150895"/>
                <a:gd name="connsiteY2" fmla="*/ 268450 h 714179"/>
                <a:gd name="connsiteX3" fmla="*/ 160668 w 1150895"/>
                <a:gd name="connsiteY3" fmla="*/ 213553 h 714179"/>
                <a:gd name="connsiteX4" fmla="*/ 0 w 1150895"/>
                <a:gd name="connsiteY4" fmla="*/ 0 h 714179"/>
                <a:gd name="connsiteX0" fmla="*/ 1150895 w 1150895"/>
                <a:gd name="connsiteY0" fmla="*/ 714179 h 714179"/>
                <a:gd name="connsiteX1" fmla="*/ 950005 w 1150895"/>
                <a:gd name="connsiteY1" fmla="*/ 399770 h 714179"/>
                <a:gd name="connsiteX2" fmla="*/ 515449 w 1150895"/>
                <a:gd name="connsiteY2" fmla="*/ 268450 h 714179"/>
                <a:gd name="connsiteX3" fmla="*/ 160668 w 1150895"/>
                <a:gd name="connsiteY3" fmla="*/ 213553 h 714179"/>
                <a:gd name="connsiteX4" fmla="*/ 0 w 1150895"/>
                <a:gd name="connsiteY4" fmla="*/ 0 h 714179"/>
                <a:gd name="connsiteX0" fmla="*/ 1150895 w 1150895"/>
                <a:gd name="connsiteY0" fmla="*/ 714179 h 714179"/>
                <a:gd name="connsiteX1" fmla="*/ 950005 w 1150895"/>
                <a:gd name="connsiteY1" fmla="*/ 399770 h 714179"/>
                <a:gd name="connsiteX2" fmla="*/ 515449 w 1150895"/>
                <a:gd name="connsiteY2" fmla="*/ 268450 h 714179"/>
                <a:gd name="connsiteX3" fmla="*/ 160668 w 1150895"/>
                <a:gd name="connsiteY3" fmla="*/ 213553 h 714179"/>
                <a:gd name="connsiteX4" fmla="*/ 0 w 1150895"/>
                <a:gd name="connsiteY4" fmla="*/ 0 h 714179"/>
                <a:gd name="connsiteX0" fmla="*/ 1150895 w 1150895"/>
                <a:gd name="connsiteY0" fmla="*/ 714179 h 714179"/>
                <a:gd name="connsiteX1" fmla="*/ 1076260 w 1150895"/>
                <a:gd name="connsiteY1" fmla="*/ 406921 h 714179"/>
                <a:gd name="connsiteX2" fmla="*/ 950005 w 1150895"/>
                <a:gd name="connsiteY2" fmla="*/ 399770 h 714179"/>
                <a:gd name="connsiteX3" fmla="*/ 515449 w 1150895"/>
                <a:gd name="connsiteY3" fmla="*/ 268450 h 714179"/>
                <a:gd name="connsiteX4" fmla="*/ 160668 w 1150895"/>
                <a:gd name="connsiteY4" fmla="*/ 213553 h 714179"/>
                <a:gd name="connsiteX5" fmla="*/ 0 w 1150895"/>
                <a:gd name="connsiteY5" fmla="*/ 0 h 714179"/>
                <a:gd name="connsiteX0" fmla="*/ 1150895 w 1150895"/>
                <a:gd name="connsiteY0" fmla="*/ 714179 h 714179"/>
                <a:gd name="connsiteX1" fmla="*/ 1076260 w 1150895"/>
                <a:gd name="connsiteY1" fmla="*/ 406921 h 714179"/>
                <a:gd name="connsiteX2" fmla="*/ 515449 w 1150895"/>
                <a:gd name="connsiteY2" fmla="*/ 268450 h 714179"/>
                <a:gd name="connsiteX3" fmla="*/ 160668 w 1150895"/>
                <a:gd name="connsiteY3" fmla="*/ 213553 h 714179"/>
                <a:gd name="connsiteX4" fmla="*/ 0 w 1150895"/>
                <a:gd name="connsiteY4" fmla="*/ 0 h 714179"/>
                <a:gd name="connsiteX0" fmla="*/ 1150895 w 1150895"/>
                <a:gd name="connsiteY0" fmla="*/ 714179 h 714179"/>
                <a:gd name="connsiteX1" fmla="*/ 1088550 w 1150895"/>
                <a:gd name="connsiteY1" fmla="*/ 421669 h 714179"/>
                <a:gd name="connsiteX2" fmla="*/ 515449 w 1150895"/>
                <a:gd name="connsiteY2" fmla="*/ 268450 h 714179"/>
                <a:gd name="connsiteX3" fmla="*/ 160668 w 1150895"/>
                <a:gd name="connsiteY3" fmla="*/ 213553 h 714179"/>
                <a:gd name="connsiteX4" fmla="*/ 0 w 1150895"/>
                <a:gd name="connsiteY4" fmla="*/ 0 h 714179"/>
                <a:gd name="connsiteX0" fmla="*/ 1170559 w 1170559"/>
                <a:gd name="connsiteY0" fmla="*/ 716637 h 716637"/>
                <a:gd name="connsiteX1" fmla="*/ 1088550 w 1170559"/>
                <a:gd name="connsiteY1" fmla="*/ 421669 h 716637"/>
                <a:gd name="connsiteX2" fmla="*/ 515449 w 1170559"/>
                <a:gd name="connsiteY2" fmla="*/ 268450 h 716637"/>
                <a:gd name="connsiteX3" fmla="*/ 160668 w 1170559"/>
                <a:gd name="connsiteY3" fmla="*/ 213553 h 716637"/>
                <a:gd name="connsiteX4" fmla="*/ 0 w 1170559"/>
                <a:gd name="connsiteY4" fmla="*/ 0 h 716637"/>
                <a:gd name="connsiteX0" fmla="*/ 1170559 w 1170559"/>
                <a:gd name="connsiteY0" fmla="*/ 716637 h 716637"/>
                <a:gd name="connsiteX1" fmla="*/ 1054781 w 1170559"/>
                <a:gd name="connsiteY1" fmla="*/ 426586 h 716637"/>
                <a:gd name="connsiteX2" fmla="*/ 515449 w 1170559"/>
                <a:gd name="connsiteY2" fmla="*/ 268450 h 716637"/>
                <a:gd name="connsiteX3" fmla="*/ 160668 w 1170559"/>
                <a:gd name="connsiteY3" fmla="*/ 213553 h 716637"/>
                <a:gd name="connsiteX4" fmla="*/ 0 w 1170559"/>
                <a:gd name="connsiteY4" fmla="*/ 0 h 716637"/>
                <a:gd name="connsiteX0" fmla="*/ 1170559 w 1170559"/>
                <a:gd name="connsiteY0" fmla="*/ 716637 h 716637"/>
                <a:gd name="connsiteX1" fmla="*/ 1054781 w 1170559"/>
                <a:gd name="connsiteY1" fmla="*/ 426586 h 716637"/>
                <a:gd name="connsiteX2" fmla="*/ 515449 w 1170559"/>
                <a:gd name="connsiteY2" fmla="*/ 268450 h 716637"/>
                <a:gd name="connsiteX3" fmla="*/ 160668 w 1170559"/>
                <a:gd name="connsiteY3" fmla="*/ 213553 h 716637"/>
                <a:gd name="connsiteX4" fmla="*/ 0 w 1170559"/>
                <a:gd name="connsiteY4" fmla="*/ 0 h 716637"/>
                <a:gd name="connsiteX0" fmla="*/ 1170559 w 1170559"/>
                <a:gd name="connsiteY0" fmla="*/ 716637 h 716637"/>
                <a:gd name="connsiteX1" fmla="*/ 1054781 w 1170559"/>
                <a:gd name="connsiteY1" fmla="*/ 426586 h 716637"/>
                <a:gd name="connsiteX2" fmla="*/ 515449 w 1170559"/>
                <a:gd name="connsiteY2" fmla="*/ 268450 h 716637"/>
                <a:gd name="connsiteX3" fmla="*/ 160668 w 1170559"/>
                <a:gd name="connsiteY3" fmla="*/ 213553 h 716637"/>
                <a:gd name="connsiteX4" fmla="*/ 0 w 1170559"/>
                <a:gd name="connsiteY4" fmla="*/ 0 h 716637"/>
                <a:gd name="connsiteX0" fmla="*/ 1170559 w 1170559"/>
                <a:gd name="connsiteY0" fmla="*/ 716637 h 716637"/>
                <a:gd name="connsiteX1" fmla="*/ 1054781 w 1170559"/>
                <a:gd name="connsiteY1" fmla="*/ 426586 h 716637"/>
                <a:gd name="connsiteX2" fmla="*/ 515449 w 1170559"/>
                <a:gd name="connsiteY2" fmla="*/ 268450 h 716637"/>
                <a:gd name="connsiteX3" fmla="*/ 160668 w 1170559"/>
                <a:gd name="connsiteY3" fmla="*/ 213553 h 716637"/>
                <a:gd name="connsiteX4" fmla="*/ 0 w 1170559"/>
                <a:gd name="connsiteY4" fmla="*/ 0 h 716637"/>
                <a:gd name="connsiteX0" fmla="*/ 1170559 w 1170559"/>
                <a:gd name="connsiteY0" fmla="*/ 716637 h 716637"/>
                <a:gd name="connsiteX1" fmla="*/ 1054781 w 1170559"/>
                <a:gd name="connsiteY1" fmla="*/ 426586 h 716637"/>
                <a:gd name="connsiteX2" fmla="*/ 515449 w 1170559"/>
                <a:gd name="connsiteY2" fmla="*/ 268450 h 716637"/>
                <a:gd name="connsiteX3" fmla="*/ 160668 w 1170559"/>
                <a:gd name="connsiteY3" fmla="*/ 213553 h 716637"/>
                <a:gd name="connsiteX4" fmla="*/ 0 w 1170559"/>
                <a:gd name="connsiteY4" fmla="*/ 0 h 716637"/>
                <a:gd name="connsiteX0" fmla="*/ 1170559 w 1170559"/>
                <a:gd name="connsiteY0" fmla="*/ 716637 h 716637"/>
                <a:gd name="connsiteX1" fmla="*/ 1054781 w 1170559"/>
                <a:gd name="connsiteY1" fmla="*/ 426586 h 716637"/>
                <a:gd name="connsiteX2" fmla="*/ 515449 w 1170559"/>
                <a:gd name="connsiteY2" fmla="*/ 268450 h 716637"/>
                <a:gd name="connsiteX3" fmla="*/ 160668 w 1170559"/>
                <a:gd name="connsiteY3" fmla="*/ 213553 h 716637"/>
                <a:gd name="connsiteX4" fmla="*/ 0 w 1170559"/>
                <a:gd name="connsiteY4" fmla="*/ 0 h 716637"/>
                <a:gd name="connsiteX0" fmla="*/ 1170559 w 1170559"/>
                <a:gd name="connsiteY0" fmla="*/ 716637 h 716637"/>
                <a:gd name="connsiteX1" fmla="*/ 1054781 w 1170559"/>
                <a:gd name="connsiteY1" fmla="*/ 426586 h 716637"/>
                <a:gd name="connsiteX2" fmla="*/ 515449 w 1170559"/>
                <a:gd name="connsiteY2" fmla="*/ 268450 h 716637"/>
                <a:gd name="connsiteX3" fmla="*/ 160668 w 1170559"/>
                <a:gd name="connsiteY3" fmla="*/ 213553 h 716637"/>
                <a:gd name="connsiteX4" fmla="*/ 0 w 1170559"/>
                <a:gd name="connsiteY4" fmla="*/ 0 h 716637"/>
                <a:gd name="connsiteX0" fmla="*/ 1170559 w 1170559"/>
                <a:gd name="connsiteY0" fmla="*/ 716637 h 716637"/>
                <a:gd name="connsiteX1" fmla="*/ 1054781 w 1170559"/>
                <a:gd name="connsiteY1" fmla="*/ 426586 h 716637"/>
                <a:gd name="connsiteX2" fmla="*/ 515449 w 1170559"/>
                <a:gd name="connsiteY2" fmla="*/ 268450 h 716637"/>
                <a:gd name="connsiteX3" fmla="*/ 0 w 1170559"/>
                <a:gd name="connsiteY3" fmla="*/ 0 h 716637"/>
                <a:gd name="connsiteX0" fmla="*/ 1170559 w 1170559"/>
                <a:gd name="connsiteY0" fmla="*/ 716637 h 716637"/>
                <a:gd name="connsiteX1" fmla="*/ 1054781 w 1170559"/>
                <a:gd name="connsiteY1" fmla="*/ 426586 h 716637"/>
                <a:gd name="connsiteX2" fmla="*/ 515449 w 1170559"/>
                <a:gd name="connsiteY2" fmla="*/ 268450 h 716637"/>
                <a:gd name="connsiteX3" fmla="*/ 0 w 1170559"/>
                <a:gd name="connsiteY3" fmla="*/ 0 h 716637"/>
                <a:gd name="connsiteX0" fmla="*/ 1170559 w 1170559"/>
                <a:gd name="connsiteY0" fmla="*/ 716637 h 716637"/>
                <a:gd name="connsiteX1" fmla="*/ 1054781 w 1170559"/>
                <a:gd name="connsiteY1" fmla="*/ 426586 h 716637"/>
                <a:gd name="connsiteX2" fmla="*/ 515449 w 1170559"/>
                <a:gd name="connsiteY2" fmla="*/ 268450 h 716637"/>
                <a:gd name="connsiteX3" fmla="*/ 0 w 1170559"/>
                <a:gd name="connsiteY3" fmla="*/ 0 h 716637"/>
                <a:gd name="connsiteX0" fmla="*/ 1170559 w 1170559"/>
                <a:gd name="connsiteY0" fmla="*/ 716637 h 716637"/>
                <a:gd name="connsiteX1" fmla="*/ 1054781 w 1170559"/>
                <a:gd name="connsiteY1" fmla="*/ 426586 h 716637"/>
                <a:gd name="connsiteX2" fmla="*/ 515449 w 1170559"/>
                <a:gd name="connsiteY2" fmla="*/ 268450 h 716637"/>
                <a:gd name="connsiteX3" fmla="*/ 0 w 1170559"/>
                <a:gd name="connsiteY3" fmla="*/ 0 h 716637"/>
                <a:gd name="connsiteX0" fmla="*/ 1170559 w 1170559"/>
                <a:gd name="connsiteY0" fmla="*/ 716637 h 716637"/>
                <a:gd name="connsiteX1" fmla="*/ 1054781 w 1170559"/>
                <a:gd name="connsiteY1" fmla="*/ 426586 h 716637"/>
                <a:gd name="connsiteX2" fmla="*/ 515449 w 1170559"/>
                <a:gd name="connsiteY2" fmla="*/ 268450 h 716637"/>
                <a:gd name="connsiteX3" fmla="*/ 0 w 1170559"/>
                <a:gd name="connsiteY3" fmla="*/ 0 h 716637"/>
                <a:gd name="connsiteX0" fmla="*/ 1170559 w 1170559"/>
                <a:gd name="connsiteY0" fmla="*/ 716637 h 716637"/>
                <a:gd name="connsiteX1" fmla="*/ 1054781 w 1170559"/>
                <a:gd name="connsiteY1" fmla="*/ 426586 h 716637"/>
                <a:gd name="connsiteX2" fmla="*/ 515449 w 1170559"/>
                <a:gd name="connsiteY2" fmla="*/ 268450 h 716637"/>
                <a:gd name="connsiteX3" fmla="*/ 0 w 1170559"/>
                <a:gd name="connsiteY3" fmla="*/ 0 h 716637"/>
                <a:gd name="connsiteX0" fmla="*/ 1170559 w 1170559"/>
                <a:gd name="connsiteY0" fmla="*/ 716637 h 716637"/>
                <a:gd name="connsiteX1" fmla="*/ 1054781 w 1170559"/>
                <a:gd name="connsiteY1" fmla="*/ 426586 h 716637"/>
                <a:gd name="connsiteX2" fmla="*/ 515449 w 1170559"/>
                <a:gd name="connsiteY2" fmla="*/ 268450 h 716637"/>
                <a:gd name="connsiteX3" fmla="*/ 0 w 1170559"/>
                <a:gd name="connsiteY3" fmla="*/ 0 h 716637"/>
                <a:gd name="connsiteX0" fmla="*/ 1170559 w 1170559"/>
                <a:gd name="connsiteY0" fmla="*/ 716637 h 716637"/>
                <a:gd name="connsiteX1" fmla="*/ 1054781 w 1170559"/>
                <a:gd name="connsiteY1" fmla="*/ 426586 h 716637"/>
                <a:gd name="connsiteX2" fmla="*/ 515449 w 1170559"/>
                <a:gd name="connsiteY2" fmla="*/ 268450 h 716637"/>
                <a:gd name="connsiteX3" fmla="*/ 0 w 1170559"/>
                <a:gd name="connsiteY3" fmla="*/ 0 h 716637"/>
                <a:gd name="connsiteX0" fmla="*/ 1258135 w 1258135"/>
                <a:gd name="connsiteY0" fmla="*/ 801386 h 801386"/>
                <a:gd name="connsiteX1" fmla="*/ 1142357 w 1258135"/>
                <a:gd name="connsiteY1" fmla="*/ 511335 h 801386"/>
                <a:gd name="connsiteX2" fmla="*/ 603025 w 1258135"/>
                <a:gd name="connsiteY2" fmla="*/ 353199 h 801386"/>
                <a:gd name="connsiteX3" fmla="*/ 0 w 1258135"/>
                <a:gd name="connsiteY3" fmla="*/ 0 h 801386"/>
                <a:gd name="connsiteX0" fmla="*/ 1258135 w 1258135"/>
                <a:gd name="connsiteY0" fmla="*/ 801386 h 801386"/>
                <a:gd name="connsiteX1" fmla="*/ 1142357 w 1258135"/>
                <a:gd name="connsiteY1" fmla="*/ 511335 h 801386"/>
                <a:gd name="connsiteX2" fmla="*/ 603025 w 1258135"/>
                <a:gd name="connsiteY2" fmla="*/ 353199 h 801386"/>
                <a:gd name="connsiteX3" fmla="*/ 0 w 1258135"/>
                <a:gd name="connsiteY3" fmla="*/ 0 h 801386"/>
                <a:gd name="connsiteX0" fmla="*/ 1224079 w 1224079"/>
                <a:gd name="connsiteY0" fmla="*/ 805847 h 805847"/>
                <a:gd name="connsiteX1" fmla="*/ 1108301 w 1224079"/>
                <a:gd name="connsiteY1" fmla="*/ 515796 h 805847"/>
                <a:gd name="connsiteX2" fmla="*/ 568969 w 1224079"/>
                <a:gd name="connsiteY2" fmla="*/ 357660 h 805847"/>
                <a:gd name="connsiteX3" fmla="*/ 1 w 1224079"/>
                <a:gd name="connsiteY3" fmla="*/ 0 h 805847"/>
                <a:gd name="connsiteX0" fmla="*/ 1224078 w 1224078"/>
                <a:gd name="connsiteY0" fmla="*/ 805847 h 805847"/>
                <a:gd name="connsiteX1" fmla="*/ 1108300 w 1224078"/>
                <a:gd name="connsiteY1" fmla="*/ 515796 h 805847"/>
                <a:gd name="connsiteX2" fmla="*/ 568968 w 1224078"/>
                <a:gd name="connsiteY2" fmla="*/ 357660 h 805847"/>
                <a:gd name="connsiteX3" fmla="*/ 0 w 1224078"/>
                <a:gd name="connsiteY3" fmla="*/ 0 h 805847"/>
                <a:gd name="connsiteX0" fmla="*/ 1224078 w 1224078"/>
                <a:gd name="connsiteY0" fmla="*/ 805847 h 805847"/>
                <a:gd name="connsiteX1" fmla="*/ 1108300 w 1224078"/>
                <a:gd name="connsiteY1" fmla="*/ 515796 h 805847"/>
                <a:gd name="connsiteX2" fmla="*/ 568968 w 1224078"/>
                <a:gd name="connsiteY2" fmla="*/ 357660 h 805847"/>
                <a:gd name="connsiteX3" fmla="*/ 0 w 1224078"/>
                <a:gd name="connsiteY3" fmla="*/ 0 h 805847"/>
                <a:gd name="connsiteX0" fmla="*/ 1224078 w 1224078"/>
                <a:gd name="connsiteY0" fmla="*/ 805847 h 805847"/>
                <a:gd name="connsiteX1" fmla="*/ 1108300 w 1224078"/>
                <a:gd name="connsiteY1" fmla="*/ 515796 h 805847"/>
                <a:gd name="connsiteX2" fmla="*/ 568968 w 1224078"/>
                <a:gd name="connsiteY2" fmla="*/ 357660 h 805847"/>
                <a:gd name="connsiteX3" fmla="*/ 0 w 1224078"/>
                <a:gd name="connsiteY3" fmla="*/ 0 h 805847"/>
              </a:gdLst>
              <a:ahLst/>
              <a:cxnLst>
                <a:cxn ang="0">
                  <a:pos x="connsiteX0" y="connsiteY0"/>
                </a:cxn>
                <a:cxn ang="0">
                  <a:pos x="connsiteX1" y="connsiteY1"/>
                </a:cxn>
                <a:cxn ang="0">
                  <a:pos x="connsiteX2" y="connsiteY2"/>
                </a:cxn>
                <a:cxn ang="0">
                  <a:pos x="connsiteX3" y="connsiteY3"/>
                </a:cxn>
              </a:cxnLst>
              <a:rect l="l" t="t" r="r" b="b"/>
              <a:pathLst>
                <a:path w="1224078" h="805847">
                  <a:moveTo>
                    <a:pt x="1224078" y="805847"/>
                  </a:moveTo>
                  <a:cubicBezTo>
                    <a:pt x="1218361" y="703018"/>
                    <a:pt x="1203816" y="595000"/>
                    <a:pt x="1108300" y="515796"/>
                  </a:cubicBezTo>
                  <a:cubicBezTo>
                    <a:pt x="1004990" y="446424"/>
                    <a:pt x="924001" y="369764"/>
                    <a:pt x="568968" y="357660"/>
                  </a:cubicBezTo>
                  <a:cubicBezTo>
                    <a:pt x="213935" y="345556"/>
                    <a:pt x="24260" y="185473"/>
                    <a:pt x="0" y="0"/>
                  </a:cubicBezTo>
                </a:path>
              </a:pathLst>
            </a:custGeom>
            <a:noFill/>
            <a:ln w="57150" cap="flat" cmpd="sng" algn="ctr">
              <a:solidFill>
                <a:srgbClr val="7AB800"/>
              </a:solidFill>
              <a:prstDash val="solid"/>
            </a:ln>
            <a:effectLst/>
          </p:spPr>
          <p:txBody>
            <a:bodyPr rtlCol="0" anchor="ctr"/>
            <a:lstStyle/>
            <a:p>
              <a:pPr algn="ctr" fontAlgn="auto">
                <a:spcBef>
                  <a:spcPts val="0"/>
                </a:spcBef>
                <a:spcAft>
                  <a:spcPts val="0"/>
                </a:spcAft>
                <a:defRPr/>
              </a:pPr>
              <a:endParaRPr lang="en-US" sz="1350" kern="0">
                <a:solidFill>
                  <a:srgbClr val="444444"/>
                </a:solidFill>
                <a:latin typeface="Museo Sans For Dell" panose="02000000000000000000" pitchFamily="2" charset="0"/>
                <a:ea typeface="方正准圆简体" panose="03000509000000000000" pitchFamily="65" charset="-122"/>
              </a:endParaRPr>
            </a:p>
          </p:txBody>
        </p:sp>
        <p:grpSp>
          <p:nvGrpSpPr>
            <p:cNvPr id="228" name="Group 227"/>
            <p:cNvGrpSpPr/>
            <p:nvPr/>
          </p:nvGrpSpPr>
          <p:grpSpPr>
            <a:xfrm>
              <a:off x="861957" y="1606237"/>
              <a:ext cx="1000091" cy="998926"/>
              <a:chOff x="5064167" y="1260502"/>
              <a:chExt cx="1093448" cy="1028551"/>
            </a:xfrm>
          </p:grpSpPr>
          <p:sp>
            <p:nvSpPr>
              <p:cNvPr id="247" name="Oval 246"/>
              <p:cNvSpPr/>
              <p:nvPr/>
            </p:nvSpPr>
            <p:spPr bwMode="gray">
              <a:xfrm>
                <a:off x="5064167" y="1260502"/>
                <a:ext cx="1093448" cy="1028551"/>
              </a:xfrm>
              <a:prstGeom prst="ellipse">
                <a:avLst/>
              </a:prstGeom>
              <a:gradFill flip="none" rotWithShape="1">
                <a:gsLst>
                  <a:gs pos="0">
                    <a:srgbClr val="7AB800">
                      <a:lumMod val="40000"/>
                      <a:lumOff val="60000"/>
                    </a:srgbClr>
                  </a:gs>
                  <a:gs pos="100000">
                    <a:srgbClr val="FFFFFF">
                      <a:lumMod val="75000"/>
                      <a:shade val="100000"/>
                      <a:satMod val="115000"/>
                      <a:alpha val="48000"/>
                    </a:srgbClr>
                  </a:gs>
                </a:gsLst>
                <a:lin ang="10800000" scaled="1"/>
                <a:tileRect/>
              </a:gra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a:solidFill>
                    <a:srgbClr val="FFFFFF"/>
                  </a:solidFill>
                  <a:latin typeface="Museo Sans For Dell" panose="02000000000000000000" pitchFamily="2" charset="0"/>
                  <a:ea typeface="方正准圆简体" panose="03000509000000000000" pitchFamily="65" charset="-122"/>
                </a:endParaRPr>
              </a:p>
            </p:txBody>
          </p:sp>
          <p:pic>
            <p:nvPicPr>
              <p:cNvPr id="248" name="Picture 3"/>
              <p:cNvPicPr>
                <a:picLocks noChangeAspect="1" noChangeArrowheads="1"/>
              </p:cNvPicPr>
              <p:nvPr/>
            </p:nvPicPr>
            <p:blipFill>
              <a:blip r:embed="rId3" cstate="print">
                <a:clrChange>
                  <a:clrFrom>
                    <a:srgbClr val="000000"/>
                  </a:clrFrom>
                  <a:clrTo>
                    <a:srgbClr val="000000">
                      <a:alpha val="0"/>
                    </a:srgbClr>
                  </a:clrTo>
                </a:clrChange>
                <a:duotone>
                  <a:prstClr val="black"/>
                  <a:srgbClr val="7AB800">
                    <a:tint val="45000"/>
                    <a:satMod val="400000"/>
                  </a:srgbClr>
                </a:duotone>
                <a:extLst>
                  <a:ext uri="{28A0092B-C50C-407E-A947-70E740481C1C}">
                    <a14:useLocalDpi xmlns:a14="http://schemas.microsoft.com/office/drawing/2010/main" val="0"/>
                  </a:ext>
                </a:extLst>
              </a:blip>
              <a:srcRect/>
              <a:stretch>
                <a:fillRect/>
              </a:stretch>
            </p:blipFill>
            <p:spPr bwMode="gray">
              <a:xfrm>
                <a:off x="5366326" y="1480948"/>
                <a:ext cx="498924" cy="49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9" name="Group 228"/>
            <p:cNvGrpSpPr/>
            <p:nvPr/>
          </p:nvGrpSpPr>
          <p:grpSpPr>
            <a:xfrm>
              <a:off x="3659001" y="1777518"/>
              <a:ext cx="691462" cy="690656"/>
              <a:chOff x="7700098" y="1306682"/>
              <a:chExt cx="1140189" cy="1072518"/>
            </a:xfrm>
          </p:grpSpPr>
          <p:sp>
            <p:nvSpPr>
              <p:cNvPr id="245" name="Oval 244"/>
              <p:cNvSpPr/>
              <p:nvPr/>
            </p:nvSpPr>
            <p:spPr bwMode="gray">
              <a:xfrm>
                <a:off x="7700098" y="1306682"/>
                <a:ext cx="1140189" cy="1072518"/>
              </a:xfrm>
              <a:prstGeom prst="ellipse">
                <a:avLst/>
              </a:prstGeom>
              <a:gradFill flip="none" rotWithShape="1">
                <a:gsLst>
                  <a:gs pos="0">
                    <a:srgbClr val="DC5034">
                      <a:lumMod val="60000"/>
                      <a:lumOff val="40000"/>
                    </a:srgbClr>
                  </a:gs>
                  <a:gs pos="100000">
                    <a:srgbClr val="FFFFFF">
                      <a:lumMod val="75000"/>
                      <a:shade val="100000"/>
                      <a:satMod val="115000"/>
                      <a:alpha val="48000"/>
                    </a:srgbClr>
                  </a:gs>
                </a:gsLst>
                <a:lin ang="10800000" scaled="1"/>
                <a:tileRect/>
              </a:gra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825" kern="0" dirty="0">
                  <a:solidFill>
                    <a:srgbClr val="FFFFFF"/>
                  </a:solidFill>
                  <a:latin typeface="Museo Sans For Dell" panose="02000000000000000000" pitchFamily="2" charset="0"/>
                  <a:ea typeface="方正准圆简体" panose="03000509000000000000" pitchFamily="65" charset="-122"/>
                </a:endParaRPr>
              </a:p>
            </p:txBody>
          </p:sp>
          <p:pic>
            <p:nvPicPr>
              <p:cNvPr id="246" name="Picture 3"/>
              <p:cNvPicPr>
                <a:picLocks noChangeAspect="1" noChangeArrowheads="1"/>
              </p:cNvPicPr>
              <p:nvPr/>
            </p:nvPicPr>
            <p:blipFill>
              <a:blip r:embed="rId4" cstate="print">
                <a:clrChange>
                  <a:clrFrom>
                    <a:srgbClr val="000000"/>
                  </a:clrFrom>
                  <a:clrTo>
                    <a:srgbClr val="000000">
                      <a:alpha val="0"/>
                    </a:srgbClr>
                  </a:clrTo>
                </a:clrChange>
                <a:duotone>
                  <a:prstClr val="black"/>
                  <a:srgbClr val="DC5034">
                    <a:tint val="45000"/>
                    <a:satMod val="400000"/>
                  </a:srgbClr>
                </a:duotone>
                <a:extLst>
                  <a:ext uri="{28A0092B-C50C-407E-A947-70E740481C1C}">
                    <a14:useLocalDpi xmlns:a14="http://schemas.microsoft.com/office/drawing/2010/main" val="0"/>
                  </a:ext>
                </a:extLst>
              </a:blip>
              <a:srcRect/>
              <a:stretch>
                <a:fillRect/>
              </a:stretch>
            </p:blipFill>
            <p:spPr bwMode="gray">
              <a:xfrm>
                <a:off x="8020730" y="1710630"/>
                <a:ext cx="498923" cy="49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0" name="Group 229"/>
            <p:cNvGrpSpPr/>
            <p:nvPr/>
          </p:nvGrpSpPr>
          <p:grpSpPr>
            <a:xfrm>
              <a:off x="2051005" y="1777518"/>
              <a:ext cx="691462" cy="690656"/>
              <a:chOff x="7746400" y="1306682"/>
              <a:chExt cx="1140189" cy="1072518"/>
            </a:xfrm>
          </p:grpSpPr>
          <p:sp>
            <p:nvSpPr>
              <p:cNvPr id="243" name="Oval 242"/>
              <p:cNvSpPr/>
              <p:nvPr/>
            </p:nvSpPr>
            <p:spPr bwMode="gray">
              <a:xfrm>
                <a:off x="7746400" y="1306682"/>
                <a:ext cx="1140189" cy="1072518"/>
              </a:xfrm>
              <a:prstGeom prst="ellipse">
                <a:avLst/>
              </a:prstGeom>
              <a:gradFill flip="none" rotWithShape="1">
                <a:gsLst>
                  <a:gs pos="0">
                    <a:srgbClr val="0085C3">
                      <a:lumMod val="40000"/>
                      <a:lumOff val="60000"/>
                    </a:srgbClr>
                  </a:gs>
                  <a:gs pos="100000">
                    <a:srgbClr val="FFFFFF">
                      <a:lumMod val="75000"/>
                      <a:shade val="100000"/>
                      <a:satMod val="115000"/>
                      <a:alpha val="48000"/>
                    </a:srgbClr>
                  </a:gs>
                </a:gsLst>
                <a:lin ang="10800000" scaled="1"/>
                <a:tileRect/>
              </a:gra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825" kern="0" dirty="0">
                  <a:solidFill>
                    <a:srgbClr val="FFFFFF"/>
                  </a:solidFill>
                  <a:latin typeface="Museo Sans For Dell" panose="02000000000000000000" pitchFamily="2" charset="0"/>
                  <a:ea typeface="方正准圆简体" panose="03000509000000000000" pitchFamily="65" charset="-122"/>
                </a:endParaRPr>
              </a:p>
            </p:txBody>
          </p:sp>
          <p:pic>
            <p:nvPicPr>
              <p:cNvPr id="244" name="Picture 3"/>
              <p:cNvPicPr>
                <a:picLocks noChangeAspect="1" noChangeArrowheads="1"/>
              </p:cNvPicPr>
              <p:nvPr/>
            </p:nvPicPr>
            <p:blipFill>
              <a:blip r:embed="rId4" cstate="print">
                <a:clrChange>
                  <a:clrFrom>
                    <a:srgbClr val="000000"/>
                  </a:clrFrom>
                  <a:clrTo>
                    <a:srgbClr val="000000">
                      <a:alpha val="0"/>
                    </a:srgbClr>
                  </a:clrTo>
                </a:clrChange>
                <a:duotone>
                  <a:prstClr val="black"/>
                  <a:srgbClr val="5482AB">
                    <a:tint val="45000"/>
                    <a:satMod val="400000"/>
                  </a:srgbClr>
                </a:duotone>
                <a:extLst>
                  <a:ext uri="{28A0092B-C50C-407E-A947-70E740481C1C}">
                    <a14:useLocalDpi xmlns:a14="http://schemas.microsoft.com/office/drawing/2010/main" val="0"/>
                  </a:ext>
                </a:extLst>
              </a:blip>
              <a:srcRect/>
              <a:stretch>
                <a:fillRect/>
              </a:stretch>
            </p:blipFill>
            <p:spPr bwMode="gray">
              <a:xfrm>
                <a:off x="8067033" y="1710629"/>
                <a:ext cx="498924" cy="49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1" name="Group 230"/>
            <p:cNvGrpSpPr/>
            <p:nvPr/>
          </p:nvGrpSpPr>
          <p:grpSpPr>
            <a:xfrm>
              <a:off x="2859684" y="1777518"/>
              <a:ext cx="691462" cy="690656"/>
              <a:chOff x="7730966" y="1306682"/>
              <a:chExt cx="1140189" cy="1072518"/>
            </a:xfrm>
          </p:grpSpPr>
          <p:sp>
            <p:nvSpPr>
              <p:cNvPr id="241" name="Oval 240"/>
              <p:cNvSpPr/>
              <p:nvPr/>
            </p:nvSpPr>
            <p:spPr bwMode="gray">
              <a:xfrm>
                <a:off x="7730966" y="1306682"/>
                <a:ext cx="1140189" cy="1072518"/>
              </a:xfrm>
              <a:prstGeom prst="ellipse">
                <a:avLst/>
              </a:prstGeom>
              <a:gradFill flip="none" rotWithShape="1">
                <a:gsLst>
                  <a:gs pos="0">
                    <a:srgbClr val="F2AF00">
                      <a:lumMod val="60000"/>
                      <a:lumOff val="40000"/>
                    </a:srgbClr>
                  </a:gs>
                  <a:gs pos="100000">
                    <a:srgbClr val="FFFFFF">
                      <a:lumMod val="75000"/>
                      <a:shade val="100000"/>
                      <a:satMod val="115000"/>
                      <a:alpha val="48000"/>
                    </a:srgbClr>
                  </a:gs>
                </a:gsLst>
                <a:lin ang="10800000" scaled="1"/>
                <a:tileRect/>
              </a:gra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825" kern="0" dirty="0">
                  <a:solidFill>
                    <a:srgbClr val="FFFFFF"/>
                  </a:solidFill>
                  <a:latin typeface="Museo Sans For Dell" panose="02000000000000000000" pitchFamily="2" charset="0"/>
                  <a:ea typeface="方正准圆简体" panose="03000509000000000000" pitchFamily="65" charset="-122"/>
                </a:endParaRPr>
              </a:p>
            </p:txBody>
          </p:sp>
          <p:pic>
            <p:nvPicPr>
              <p:cNvPr id="242" name="Picture 3"/>
              <p:cNvPicPr>
                <a:picLocks noChangeAspect="1" noChangeArrowheads="1"/>
              </p:cNvPicPr>
              <p:nvPr/>
            </p:nvPicPr>
            <p:blipFill>
              <a:blip r:embed="rId5" cstate="print">
                <a:clrChange>
                  <a:clrFrom>
                    <a:srgbClr val="000000"/>
                  </a:clrFrom>
                  <a:clrTo>
                    <a:srgbClr val="000000">
                      <a:alpha val="0"/>
                    </a:srgbClr>
                  </a:clrTo>
                </a:clrChange>
                <a:duotone>
                  <a:prstClr val="black"/>
                  <a:srgbClr val="F2AF00">
                    <a:tint val="45000"/>
                    <a:satMod val="400000"/>
                  </a:srgbClr>
                </a:duotone>
                <a:extLst>
                  <a:ext uri="{28A0092B-C50C-407E-A947-70E740481C1C}">
                    <a14:useLocalDpi xmlns:a14="http://schemas.microsoft.com/office/drawing/2010/main" val="0"/>
                  </a:ext>
                </a:extLst>
              </a:blip>
              <a:srcRect/>
              <a:stretch>
                <a:fillRect/>
              </a:stretch>
            </p:blipFill>
            <p:spPr bwMode="gray">
              <a:xfrm>
                <a:off x="8051599" y="1710629"/>
                <a:ext cx="498924" cy="49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2" name="Picture 9" descr="\\psf\Home\Documents\DELL_DESIGN\Graphics\5Forces_assets\FIVE_FORCES_ICONS_130412\SECURE\SECURE_DellBlue_100.png"/>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gray">
            <a:xfrm>
              <a:off x="2888983" y="1817419"/>
              <a:ext cx="158947" cy="19100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3" name="Picture 9" descr="\\psf\Home\Documents\DELL_DESIGN\Graphics\5Forces_assets\FIVE_FORCES_ICONS_130412\SECURE\SECURE_DellBlue_100.png"/>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gray">
            <a:xfrm>
              <a:off x="3666486" y="1817419"/>
              <a:ext cx="158947" cy="19100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34" name="Picture 9" descr="\\psf\Home\Documents\DELL_DESIGN\Graphics\5Forces_assets\FIVE_FORCES_ICONS_130412\SECURE\SECURE_DellBlue_100.png"/>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gray">
            <a:xfrm>
              <a:off x="826439" y="1602140"/>
              <a:ext cx="158947" cy="1910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35" name="Freeform 234"/>
            <p:cNvSpPr/>
            <p:nvPr/>
          </p:nvSpPr>
          <p:spPr>
            <a:xfrm>
              <a:off x="2363314" y="2466776"/>
              <a:ext cx="187720" cy="893994"/>
            </a:xfrm>
            <a:custGeom>
              <a:avLst/>
              <a:gdLst>
                <a:gd name="connsiteX0" fmla="*/ 166255 w 169745"/>
                <a:gd name="connsiteY0" fmla="*/ 895927 h 895927"/>
                <a:gd name="connsiteX1" fmla="*/ 147782 w 169745"/>
                <a:gd name="connsiteY1" fmla="*/ 526473 h 895927"/>
                <a:gd name="connsiteX2" fmla="*/ 0 w 169745"/>
                <a:gd name="connsiteY2" fmla="*/ 0 h 895927"/>
                <a:gd name="connsiteX0" fmla="*/ 203126 w 208468"/>
                <a:gd name="connsiteY0" fmla="*/ 910675 h 910675"/>
                <a:gd name="connsiteX1" fmla="*/ 184653 w 208468"/>
                <a:gd name="connsiteY1" fmla="*/ 541221 h 910675"/>
                <a:gd name="connsiteX2" fmla="*/ 0 w 208468"/>
                <a:gd name="connsiteY2" fmla="*/ 0 h 910675"/>
                <a:gd name="connsiteX0" fmla="*/ 203126 w 208468"/>
                <a:gd name="connsiteY0" fmla="*/ 910675 h 910675"/>
                <a:gd name="connsiteX1" fmla="*/ 184653 w 208468"/>
                <a:gd name="connsiteY1" fmla="*/ 541221 h 910675"/>
                <a:gd name="connsiteX2" fmla="*/ 0 w 208468"/>
                <a:gd name="connsiteY2" fmla="*/ 0 h 910675"/>
                <a:gd name="connsiteX0" fmla="*/ 203126 w 208468"/>
                <a:gd name="connsiteY0" fmla="*/ 910675 h 910675"/>
                <a:gd name="connsiteX1" fmla="*/ 184653 w 208468"/>
                <a:gd name="connsiteY1" fmla="*/ 541221 h 910675"/>
                <a:gd name="connsiteX2" fmla="*/ 0 w 208468"/>
                <a:gd name="connsiteY2" fmla="*/ 0 h 910675"/>
                <a:gd name="connsiteX0" fmla="*/ 215417 w 217625"/>
                <a:gd name="connsiteY0" fmla="*/ 915591 h 915591"/>
                <a:gd name="connsiteX1" fmla="*/ 184653 w 217625"/>
                <a:gd name="connsiteY1" fmla="*/ 541221 h 915591"/>
                <a:gd name="connsiteX2" fmla="*/ 0 w 217625"/>
                <a:gd name="connsiteY2" fmla="*/ 0 h 915591"/>
                <a:gd name="connsiteX0" fmla="*/ 208042 w 211813"/>
                <a:gd name="connsiteY0" fmla="*/ 920507 h 920507"/>
                <a:gd name="connsiteX1" fmla="*/ 184653 w 211813"/>
                <a:gd name="connsiteY1" fmla="*/ 541221 h 920507"/>
                <a:gd name="connsiteX2" fmla="*/ 0 w 211813"/>
                <a:gd name="connsiteY2" fmla="*/ 0 h 920507"/>
                <a:gd name="connsiteX0" fmla="*/ 208042 w 208042"/>
                <a:gd name="connsiteY0" fmla="*/ 920507 h 920507"/>
                <a:gd name="connsiteX1" fmla="*/ 184653 w 208042"/>
                <a:gd name="connsiteY1" fmla="*/ 541221 h 920507"/>
                <a:gd name="connsiteX2" fmla="*/ 0 w 208042"/>
                <a:gd name="connsiteY2" fmla="*/ 0 h 920507"/>
              </a:gdLst>
              <a:ahLst/>
              <a:cxnLst>
                <a:cxn ang="0">
                  <a:pos x="connsiteX0" y="connsiteY0"/>
                </a:cxn>
                <a:cxn ang="0">
                  <a:pos x="connsiteX1" y="connsiteY1"/>
                </a:cxn>
                <a:cxn ang="0">
                  <a:pos x="connsiteX2" y="connsiteY2"/>
                </a:cxn>
              </a:cxnLst>
              <a:rect l="l" t="t" r="r" b="b"/>
              <a:pathLst>
                <a:path w="208042" h="920507">
                  <a:moveTo>
                    <a:pt x="208042" y="920507"/>
                  </a:moveTo>
                  <a:cubicBezTo>
                    <a:pt x="200370" y="810440"/>
                    <a:pt x="219327" y="694639"/>
                    <a:pt x="184653" y="541221"/>
                  </a:cubicBezTo>
                  <a:cubicBezTo>
                    <a:pt x="149979" y="387803"/>
                    <a:pt x="3501" y="198408"/>
                    <a:pt x="0" y="0"/>
                  </a:cubicBezTo>
                </a:path>
              </a:pathLst>
            </a:custGeom>
            <a:noFill/>
            <a:ln w="57150" cap="flat" cmpd="sng" algn="ctr">
              <a:solidFill>
                <a:srgbClr val="0085C3"/>
              </a:solidFill>
              <a:prstDash val="solid"/>
            </a:ln>
            <a:effectLst/>
          </p:spPr>
          <p:txBody>
            <a:bodyPr rtlCol="0" anchor="ctr"/>
            <a:lstStyle/>
            <a:p>
              <a:pPr algn="ctr" fontAlgn="auto">
                <a:spcBef>
                  <a:spcPts val="0"/>
                </a:spcBef>
                <a:spcAft>
                  <a:spcPts val="0"/>
                </a:spcAft>
                <a:defRPr/>
              </a:pPr>
              <a:endParaRPr lang="en-US" sz="1350" kern="0">
                <a:solidFill>
                  <a:srgbClr val="444444"/>
                </a:solidFill>
                <a:latin typeface="Museo Sans For Dell" panose="02000000000000000000" pitchFamily="2" charset="0"/>
                <a:ea typeface="方正准圆简体" panose="03000509000000000000" pitchFamily="65" charset="-122"/>
              </a:endParaRPr>
            </a:p>
          </p:txBody>
        </p:sp>
        <p:sp>
          <p:nvSpPr>
            <p:cNvPr id="236" name="Freeform 235"/>
            <p:cNvSpPr/>
            <p:nvPr/>
          </p:nvSpPr>
          <p:spPr>
            <a:xfrm>
              <a:off x="2678089" y="2454188"/>
              <a:ext cx="493585" cy="923872"/>
            </a:xfrm>
            <a:custGeom>
              <a:avLst/>
              <a:gdLst>
                <a:gd name="connsiteX0" fmla="*/ 0 w 591127"/>
                <a:gd name="connsiteY0" fmla="*/ 914400 h 914400"/>
                <a:gd name="connsiteX1" fmla="*/ 138545 w 591127"/>
                <a:gd name="connsiteY1" fmla="*/ 609600 h 914400"/>
                <a:gd name="connsiteX2" fmla="*/ 508000 w 591127"/>
                <a:gd name="connsiteY2" fmla="*/ 397164 h 914400"/>
                <a:gd name="connsiteX3" fmla="*/ 591127 w 591127"/>
                <a:gd name="connsiteY3" fmla="*/ 0 h 914400"/>
                <a:gd name="connsiteX0" fmla="*/ 0 w 591127"/>
                <a:gd name="connsiteY0" fmla="*/ 914400 h 914400"/>
                <a:gd name="connsiteX1" fmla="*/ 138545 w 591127"/>
                <a:gd name="connsiteY1" fmla="*/ 609600 h 914400"/>
                <a:gd name="connsiteX2" fmla="*/ 508000 w 591127"/>
                <a:gd name="connsiteY2" fmla="*/ 397164 h 914400"/>
                <a:gd name="connsiteX3" fmla="*/ 591127 w 591127"/>
                <a:gd name="connsiteY3" fmla="*/ 0 h 914400"/>
                <a:gd name="connsiteX0" fmla="*/ 0 w 591127"/>
                <a:gd name="connsiteY0" fmla="*/ 951271 h 951271"/>
                <a:gd name="connsiteX1" fmla="*/ 138545 w 591127"/>
                <a:gd name="connsiteY1" fmla="*/ 609600 h 951271"/>
                <a:gd name="connsiteX2" fmla="*/ 508000 w 591127"/>
                <a:gd name="connsiteY2" fmla="*/ 397164 h 951271"/>
                <a:gd name="connsiteX3" fmla="*/ 591127 w 591127"/>
                <a:gd name="connsiteY3" fmla="*/ 0 h 951271"/>
                <a:gd name="connsiteX0" fmla="*/ 0 w 591127"/>
                <a:gd name="connsiteY0" fmla="*/ 951271 h 951271"/>
                <a:gd name="connsiteX1" fmla="*/ 138545 w 591127"/>
                <a:gd name="connsiteY1" fmla="*/ 609600 h 951271"/>
                <a:gd name="connsiteX2" fmla="*/ 508000 w 591127"/>
                <a:gd name="connsiteY2" fmla="*/ 397164 h 951271"/>
                <a:gd name="connsiteX3" fmla="*/ 591127 w 591127"/>
                <a:gd name="connsiteY3" fmla="*/ 0 h 951271"/>
                <a:gd name="connsiteX0" fmla="*/ 0 w 591127"/>
                <a:gd name="connsiteY0" fmla="*/ 951271 h 951271"/>
                <a:gd name="connsiteX1" fmla="*/ 123090 w 591127"/>
                <a:gd name="connsiteY1" fmla="*/ 602226 h 951271"/>
                <a:gd name="connsiteX2" fmla="*/ 508000 w 591127"/>
                <a:gd name="connsiteY2" fmla="*/ 397164 h 951271"/>
                <a:gd name="connsiteX3" fmla="*/ 591127 w 591127"/>
                <a:gd name="connsiteY3" fmla="*/ 0 h 951271"/>
                <a:gd name="connsiteX0" fmla="*/ 0 w 591127"/>
                <a:gd name="connsiteY0" fmla="*/ 951271 h 951271"/>
                <a:gd name="connsiteX1" fmla="*/ 123090 w 591127"/>
                <a:gd name="connsiteY1" fmla="*/ 602226 h 951271"/>
                <a:gd name="connsiteX2" fmla="*/ 477248 w 591127"/>
                <a:gd name="connsiteY2" fmla="*/ 389143 h 951271"/>
                <a:gd name="connsiteX3" fmla="*/ 591127 w 591127"/>
                <a:gd name="connsiteY3" fmla="*/ 0 h 951271"/>
                <a:gd name="connsiteX0" fmla="*/ 0 w 591127"/>
                <a:gd name="connsiteY0" fmla="*/ 951271 h 951271"/>
                <a:gd name="connsiteX1" fmla="*/ 123090 w 591127"/>
                <a:gd name="connsiteY1" fmla="*/ 602226 h 951271"/>
                <a:gd name="connsiteX2" fmla="*/ 477248 w 591127"/>
                <a:gd name="connsiteY2" fmla="*/ 389143 h 951271"/>
                <a:gd name="connsiteX3" fmla="*/ 591127 w 591127"/>
                <a:gd name="connsiteY3" fmla="*/ 0 h 951271"/>
              </a:gdLst>
              <a:ahLst/>
              <a:cxnLst>
                <a:cxn ang="0">
                  <a:pos x="connsiteX0" y="connsiteY0"/>
                </a:cxn>
                <a:cxn ang="0">
                  <a:pos x="connsiteX1" y="connsiteY1"/>
                </a:cxn>
                <a:cxn ang="0">
                  <a:pos x="connsiteX2" y="connsiteY2"/>
                </a:cxn>
                <a:cxn ang="0">
                  <a:pos x="connsiteX3" y="connsiteY3"/>
                </a:cxn>
              </a:cxnLst>
              <a:rect l="l" t="t" r="r" b="b"/>
              <a:pathLst>
                <a:path w="591127" h="951271">
                  <a:moveTo>
                    <a:pt x="0" y="951271"/>
                  </a:moveTo>
                  <a:cubicBezTo>
                    <a:pt x="3757" y="790355"/>
                    <a:pt x="43549" y="695914"/>
                    <a:pt x="123090" y="602226"/>
                  </a:cubicBezTo>
                  <a:cubicBezTo>
                    <a:pt x="202631" y="508538"/>
                    <a:pt x="377277" y="473472"/>
                    <a:pt x="477248" y="389143"/>
                  </a:cubicBezTo>
                  <a:cubicBezTo>
                    <a:pt x="577219" y="304814"/>
                    <a:pt x="587278" y="147782"/>
                    <a:pt x="591127" y="0"/>
                  </a:cubicBezTo>
                </a:path>
              </a:pathLst>
            </a:custGeom>
            <a:noFill/>
            <a:ln w="107950" cap="flat" cmpd="sng" algn="ctr">
              <a:solidFill>
                <a:srgbClr val="F2AF00"/>
              </a:solidFill>
              <a:prstDash val="solid"/>
            </a:ln>
            <a:effectLst/>
          </p:spPr>
          <p:txBody>
            <a:bodyPr rtlCol="0" anchor="ctr"/>
            <a:lstStyle/>
            <a:p>
              <a:pPr algn="ctr" fontAlgn="auto">
                <a:spcBef>
                  <a:spcPts val="0"/>
                </a:spcBef>
                <a:spcAft>
                  <a:spcPts val="0"/>
                </a:spcAft>
                <a:defRPr/>
              </a:pPr>
              <a:endParaRPr lang="en-US" sz="1350" kern="0">
                <a:solidFill>
                  <a:srgbClr val="444444"/>
                </a:solidFill>
                <a:latin typeface="Museo Sans For Dell" panose="02000000000000000000" pitchFamily="2" charset="0"/>
                <a:ea typeface="方正准圆简体" panose="03000509000000000000" pitchFamily="65" charset="-122"/>
              </a:endParaRPr>
            </a:p>
          </p:txBody>
        </p:sp>
        <p:sp>
          <p:nvSpPr>
            <p:cNvPr id="237" name="Freeform 236"/>
            <p:cNvSpPr/>
            <p:nvPr/>
          </p:nvSpPr>
          <p:spPr>
            <a:xfrm>
              <a:off x="2833628" y="2464968"/>
              <a:ext cx="1148483" cy="904750"/>
            </a:xfrm>
            <a:custGeom>
              <a:avLst/>
              <a:gdLst>
                <a:gd name="connsiteX0" fmla="*/ 0 w 1437871"/>
                <a:gd name="connsiteY0" fmla="*/ 886691 h 886691"/>
                <a:gd name="connsiteX1" fmla="*/ 129309 w 1437871"/>
                <a:gd name="connsiteY1" fmla="*/ 655782 h 886691"/>
                <a:gd name="connsiteX2" fmla="*/ 738909 w 1437871"/>
                <a:gd name="connsiteY2" fmla="*/ 526472 h 886691"/>
                <a:gd name="connsiteX3" fmla="*/ 1348509 w 1437871"/>
                <a:gd name="connsiteY3" fmla="*/ 267854 h 886691"/>
                <a:gd name="connsiteX4" fmla="*/ 1422400 w 1437871"/>
                <a:gd name="connsiteY4" fmla="*/ 0 h 886691"/>
                <a:gd name="connsiteX0" fmla="*/ 0 w 1453359"/>
                <a:gd name="connsiteY0" fmla="*/ 911271 h 911271"/>
                <a:gd name="connsiteX1" fmla="*/ 144797 w 1453359"/>
                <a:gd name="connsiteY1" fmla="*/ 655782 h 911271"/>
                <a:gd name="connsiteX2" fmla="*/ 754397 w 1453359"/>
                <a:gd name="connsiteY2" fmla="*/ 526472 h 911271"/>
                <a:gd name="connsiteX3" fmla="*/ 1363997 w 1453359"/>
                <a:gd name="connsiteY3" fmla="*/ 267854 h 911271"/>
                <a:gd name="connsiteX4" fmla="*/ 1437888 w 1453359"/>
                <a:gd name="connsiteY4" fmla="*/ 0 h 911271"/>
                <a:gd name="connsiteX0" fmla="*/ 0 w 1443033"/>
                <a:gd name="connsiteY0" fmla="*/ 916187 h 916187"/>
                <a:gd name="connsiteX1" fmla="*/ 134471 w 1443033"/>
                <a:gd name="connsiteY1" fmla="*/ 655782 h 916187"/>
                <a:gd name="connsiteX2" fmla="*/ 744071 w 1443033"/>
                <a:gd name="connsiteY2" fmla="*/ 526472 h 916187"/>
                <a:gd name="connsiteX3" fmla="*/ 1353671 w 1443033"/>
                <a:gd name="connsiteY3" fmla="*/ 267854 h 916187"/>
                <a:gd name="connsiteX4" fmla="*/ 1427562 w 1443033"/>
                <a:gd name="connsiteY4" fmla="*/ 0 h 916187"/>
                <a:gd name="connsiteX0" fmla="*/ 0 w 1443033"/>
                <a:gd name="connsiteY0" fmla="*/ 916187 h 916187"/>
                <a:gd name="connsiteX1" fmla="*/ 134471 w 1443033"/>
                <a:gd name="connsiteY1" fmla="*/ 655782 h 916187"/>
                <a:gd name="connsiteX2" fmla="*/ 744071 w 1443033"/>
                <a:gd name="connsiteY2" fmla="*/ 526472 h 916187"/>
                <a:gd name="connsiteX3" fmla="*/ 1353671 w 1443033"/>
                <a:gd name="connsiteY3" fmla="*/ 267854 h 916187"/>
                <a:gd name="connsiteX4" fmla="*/ 1427562 w 1443033"/>
                <a:gd name="connsiteY4" fmla="*/ 0 h 916187"/>
                <a:gd name="connsiteX0" fmla="*/ 0 w 1443033"/>
                <a:gd name="connsiteY0" fmla="*/ 916187 h 916187"/>
                <a:gd name="connsiteX1" fmla="*/ 134471 w 1443033"/>
                <a:gd name="connsiteY1" fmla="*/ 655782 h 916187"/>
                <a:gd name="connsiteX2" fmla="*/ 744071 w 1443033"/>
                <a:gd name="connsiteY2" fmla="*/ 526472 h 916187"/>
                <a:gd name="connsiteX3" fmla="*/ 1353671 w 1443033"/>
                <a:gd name="connsiteY3" fmla="*/ 267854 h 916187"/>
                <a:gd name="connsiteX4" fmla="*/ 1427562 w 1443033"/>
                <a:gd name="connsiteY4" fmla="*/ 0 h 916187"/>
                <a:gd name="connsiteX0" fmla="*/ 0 w 1443033"/>
                <a:gd name="connsiteY0" fmla="*/ 916187 h 916187"/>
                <a:gd name="connsiteX1" fmla="*/ 134471 w 1443033"/>
                <a:gd name="connsiteY1" fmla="*/ 655782 h 916187"/>
                <a:gd name="connsiteX2" fmla="*/ 744071 w 1443033"/>
                <a:gd name="connsiteY2" fmla="*/ 526472 h 916187"/>
                <a:gd name="connsiteX3" fmla="*/ 1353671 w 1443033"/>
                <a:gd name="connsiteY3" fmla="*/ 267854 h 916187"/>
                <a:gd name="connsiteX4" fmla="*/ 1427562 w 1443033"/>
                <a:gd name="connsiteY4" fmla="*/ 0 h 916187"/>
                <a:gd name="connsiteX0" fmla="*/ 0 w 1443033"/>
                <a:gd name="connsiteY0" fmla="*/ 916187 h 916187"/>
                <a:gd name="connsiteX1" fmla="*/ 134471 w 1443033"/>
                <a:gd name="connsiteY1" fmla="*/ 655782 h 916187"/>
                <a:gd name="connsiteX2" fmla="*/ 744071 w 1443033"/>
                <a:gd name="connsiteY2" fmla="*/ 526472 h 916187"/>
                <a:gd name="connsiteX3" fmla="*/ 1353671 w 1443033"/>
                <a:gd name="connsiteY3" fmla="*/ 267854 h 916187"/>
                <a:gd name="connsiteX4" fmla="*/ 1427562 w 1443033"/>
                <a:gd name="connsiteY4" fmla="*/ 0 h 916187"/>
                <a:gd name="connsiteX0" fmla="*/ 0 w 1443033"/>
                <a:gd name="connsiteY0" fmla="*/ 916187 h 916187"/>
                <a:gd name="connsiteX1" fmla="*/ 134471 w 1443033"/>
                <a:gd name="connsiteY1" fmla="*/ 655782 h 916187"/>
                <a:gd name="connsiteX2" fmla="*/ 744071 w 1443033"/>
                <a:gd name="connsiteY2" fmla="*/ 526472 h 916187"/>
                <a:gd name="connsiteX3" fmla="*/ 1353671 w 1443033"/>
                <a:gd name="connsiteY3" fmla="*/ 267854 h 916187"/>
                <a:gd name="connsiteX4" fmla="*/ 1427562 w 1443033"/>
                <a:gd name="connsiteY4" fmla="*/ 0 h 916187"/>
                <a:gd name="connsiteX0" fmla="*/ 0 w 1426351"/>
                <a:gd name="connsiteY0" fmla="*/ 921103 h 921103"/>
                <a:gd name="connsiteX1" fmla="*/ 134471 w 1426351"/>
                <a:gd name="connsiteY1" fmla="*/ 660698 h 921103"/>
                <a:gd name="connsiteX2" fmla="*/ 744071 w 1426351"/>
                <a:gd name="connsiteY2" fmla="*/ 531388 h 921103"/>
                <a:gd name="connsiteX3" fmla="*/ 1353671 w 1426351"/>
                <a:gd name="connsiteY3" fmla="*/ 272770 h 921103"/>
                <a:gd name="connsiteX4" fmla="*/ 1401750 w 1426351"/>
                <a:gd name="connsiteY4" fmla="*/ 0 h 921103"/>
                <a:gd name="connsiteX0" fmla="*/ 0 w 1413541"/>
                <a:gd name="connsiteY0" fmla="*/ 921103 h 921103"/>
                <a:gd name="connsiteX1" fmla="*/ 134471 w 1413541"/>
                <a:gd name="connsiteY1" fmla="*/ 660698 h 921103"/>
                <a:gd name="connsiteX2" fmla="*/ 744071 w 1413541"/>
                <a:gd name="connsiteY2" fmla="*/ 531388 h 921103"/>
                <a:gd name="connsiteX3" fmla="*/ 1353671 w 1413541"/>
                <a:gd name="connsiteY3" fmla="*/ 272770 h 921103"/>
                <a:gd name="connsiteX4" fmla="*/ 1401750 w 1413541"/>
                <a:gd name="connsiteY4" fmla="*/ 0 h 921103"/>
                <a:gd name="connsiteX0" fmla="*/ 0 w 1401893"/>
                <a:gd name="connsiteY0" fmla="*/ 916187 h 916187"/>
                <a:gd name="connsiteX1" fmla="*/ 134471 w 1401893"/>
                <a:gd name="connsiteY1" fmla="*/ 655782 h 916187"/>
                <a:gd name="connsiteX2" fmla="*/ 744071 w 1401893"/>
                <a:gd name="connsiteY2" fmla="*/ 526472 h 916187"/>
                <a:gd name="connsiteX3" fmla="*/ 1353671 w 1401893"/>
                <a:gd name="connsiteY3" fmla="*/ 267854 h 916187"/>
                <a:gd name="connsiteX4" fmla="*/ 1373357 w 1401893"/>
                <a:gd name="connsiteY4" fmla="*/ 0 h 916187"/>
                <a:gd name="connsiteX0" fmla="*/ 0 w 1407962"/>
                <a:gd name="connsiteY0" fmla="*/ 916187 h 916187"/>
                <a:gd name="connsiteX1" fmla="*/ 134471 w 1407962"/>
                <a:gd name="connsiteY1" fmla="*/ 655782 h 916187"/>
                <a:gd name="connsiteX2" fmla="*/ 744071 w 1407962"/>
                <a:gd name="connsiteY2" fmla="*/ 526472 h 916187"/>
                <a:gd name="connsiteX3" fmla="*/ 1353671 w 1407962"/>
                <a:gd name="connsiteY3" fmla="*/ 267854 h 916187"/>
                <a:gd name="connsiteX4" fmla="*/ 1373357 w 1407962"/>
                <a:gd name="connsiteY4" fmla="*/ 0 h 916187"/>
                <a:gd name="connsiteX0" fmla="*/ 0 w 1385210"/>
                <a:gd name="connsiteY0" fmla="*/ 916187 h 916187"/>
                <a:gd name="connsiteX1" fmla="*/ 134471 w 1385210"/>
                <a:gd name="connsiteY1" fmla="*/ 655782 h 916187"/>
                <a:gd name="connsiteX2" fmla="*/ 744071 w 1385210"/>
                <a:gd name="connsiteY2" fmla="*/ 526472 h 916187"/>
                <a:gd name="connsiteX3" fmla="*/ 1353671 w 1385210"/>
                <a:gd name="connsiteY3" fmla="*/ 267854 h 916187"/>
                <a:gd name="connsiteX4" fmla="*/ 1373357 w 1385210"/>
                <a:gd name="connsiteY4" fmla="*/ 0 h 916187"/>
                <a:gd name="connsiteX0" fmla="*/ 0 w 1376372"/>
                <a:gd name="connsiteY0" fmla="*/ 916187 h 916187"/>
                <a:gd name="connsiteX1" fmla="*/ 134471 w 1376372"/>
                <a:gd name="connsiteY1" fmla="*/ 655782 h 916187"/>
                <a:gd name="connsiteX2" fmla="*/ 744071 w 1376372"/>
                <a:gd name="connsiteY2" fmla="*/ 526472 h 916187"/>
                <a:gd name="connsiteX3" fmla="*/ 1327860 w 1376372"/>
                <a:gd name="connsiteY3" fmla="*/ 270312 h 916187"/>
                <a:gd name="connsiteX4" fmla="*/ 1373357 w 1376372"/>
                <a:gd name="connsiteY4" fmla="*/ 0 h 916187"/>
                <a:gd name="connsiteX0" fmla="*/ 0 w 1376372"/>
                <a:gd name="connsiteY0" fmla="*/ 916187 h 916187"/>
                <a:gd name="connsiteX1" fmla="*/ 134471 w 1376372"/>
                <a:gd name="connsiteY1" fmla="*/ 655782 h 916187"/>
                <a:gd name="connsiteX2" fmla="*/ 744071 w 1376372"/>
                <a:gd name="connsiteY2" fmla="*/ 526472 h 916187"/>
                <a:gd name="connsiteX3" fmla="*/ 1327860 w 1376372"/>
                <a:gd name="connsiteY3" fmla="*/ 270312 h 916187"/>
                <a:gd name="connsiteX4" fmla="*/ 1373357 w 1376372"/>
                <a:gd name="connsiteY4" fmla="*/ 0 h 916187"/>
                <a:gd name="connsiteX0" fmla="*/ 0 w 1391486"/>
                <a:gd name="connsiteY0" fmla="*/ 916187 h 916187"/>
                <a:gd name="connsiteX1" fmla="*/ 134471 w 1391486"/>
                <a:gd name="connsiteY1" fmla="*/ 655782 h 916187"/>
                <a:gd name="connsiteX2" fmla="*/ 762140 w 1391486"/>
                <a:gd name="connsiteY2" fmla="*/ 499434 h 916187"/>
                <a:gd name="connsiteX3" fmla="*/ 1327860 w 1391486"/>
                <a:gd name="connsiteY3" fmla="*/ 270312 h 916187"/>
                <a:gd name="connsiteX4" fmla="*/ 1373357 w 1391486"/>
                <a:gd name="connsiteY4" fmla="*/ 0 h 916187"/>
                <a:gd name="connsiteX0" fmla="*/ 0 w 1391486"/>
                <a:gd name="connsiteY0" fmla="*/ 916187 h 916187"/>
                <a:gd name="connsiteX1" fmla="*/ 134471 w 1391486"/>
                <a:gd name="connsiteY1" fmla="*/ 655782 h 916187"/>
                <a:gd name="connsiteX2" fmla="*/ 762140 w 1391486"/>
                <a:gd name="connsiteY2" fmla="*/ 499434 h 916187"/>
                <a:gd name="connsiteX3" fmla="*/ 1327860 w 1391486"/>
                <a:gd name="connsiteY3" fmla="*/ 270312 h 916187"/>
                <a:gd name="connsiteX4" fmla="*/ 1373357 w 1391486"/>
                <a:gd name="connsiteY4" fmla="*/ 0 h 916187"/>
                <a:gd name="connsiteX0" fmla="*/ 0 w 1384919"/>
                <a:gd name="connsiteY0" fmla="*/ 916187 h 916187"/>
                <a:gd name="connsiteX1" fmla="*/ 134471 w 1384919"/>
                <a:gd name="connsiteY1" fmla="*/ 655782 h 916187"/>
                <a:gd name="connsiteX2" fmla="*/ 762140 w 1384919"/>
                <a:gd name="connsiteY2" fmla="*/ 499434 h 916187"/>
                <a:gd name="connsiteX3" fmla="*/ 1327860 w 1384919"/>
                <a:gd name="connsiteY3" fmla="*/ 270312 h 916187"/>
                <a:gd name="connsiteX4" fmla="*/ 1373357 w 1384919"/>
                <a:gd name="connsiteY4" fmla="*/ 0 h 916187"/>
                <a:gd name="connsiteX0" fmla="*/ 0 w 1382399"/>
                <a:gd name="connsiteY0" fmla="*/ 923561 h 923561"/>
                <a:gd name="connsiteX1" fmla="*/ 134471 w 1382399"/>
                <a:gd name="connsiteY1" fmla="*/ 663156 h 923561"/>
                <a:gd name="connsiteX2" fmla="*/ 762140 w 1382399"/>
                <a:gd name="connsiteY2" fmla="*/ 506808 h 923561"/>
                <a:gd name="connsiteX3" fmla="*/ 1327860 w 1382399"/>
                <a:gd name="connsiteY3" fmla="*/ 277686 h 923561"/>
                <a:gd name="connsiteX4" fmla="*/ 1355289 w 1382399"/>
                <a:gd name="connsiteY4" fmla="*/ 0 h 923561"/>
                <a:gd name="connsiteX0" fmla="*/ 0 w 1375730"/>
                <a:gd name="connsiteY0" fmla="*/ 923561 h 923561"/>
                <a:gd name="connsiteX1" fmla="*/ 134471 w 1375730"/>
                <a:gd name="connsiteY1" fmla="*/ 663156 h 923561"/>
                <a:gd name="connsiteX2" fmla="*/ 762140 w 1375730"/>
                <a:gd name="connsiteY2" fmla="*/ 506808 h 923561"/>
                <a:gd name="connsiteX3" fmla="*/ 1327860 w 1375730"/>
                <a:gd name="connsiteY3" fmla="*/ 277686 h 923561"/>
                <a:gd name="connsiteX4" fmla="*/ 1355289 w 1375730"/>
                <a:gd name="connsiteY4" fmla="*/ 0 h 923561"/>
                <a:gd name="connsiteX0" fmla="*/ 0 w 1357115"/>
                <a:gd name="connsiteY0" fmla="*/ 923561 h 923561"/>
                <a:gd name="connsiteX1" fmla="*/ 134471 w 1357115"/>
                <a:gd name="connsiteY1" fmla="*/ 663156 h 923561"/>
                <a:gd name="connsiteX2" fmla="*/ 762140 w 1357115"/>
                <a:gd name="connsiteY2" fmla="*/ 506808 h 923561"/>
                <a:gd name="connsiteX3" fmla="*/ 1296885 w 1357115"/>
                <a:gd name="connsiteY3" fmla="*/ 270312 h 923561"/>
                <a:gd name="connsiteX4" fmla="*/ 1355289 w 1357115"/>
                <a:gd name="connsiteY4" fmla="*/ 0 h 923561"/>
                <a:gd name="connsiteX0" fmla="*/ 0 w 1355289"/>
                <a:gd name="connsiteY0" fmla="*/ 923561 h 923561"/>
                <a:gd name="connsiteX1" fmla="*/ 134471 w 1355289"/>
                <a:gd name="connsiteY1" fmla="*/ 663156 h 923561"/>
                <a:gd name="connsiteX2" fmla="*/ 762140 w 1355289"/>
                <a:gd name="connsiteY2" fmla="*/ 506808 h 923561"/>
                <a:gd name="connsiteX3" fmla="*/ 1286561 w 1355289"/>
                <a:gd name="connsiteY3" fmla="*/ 270312 h 923561"/>
                <a:gd name="connsiteX4" fmla="*/ 1355289 w 1355289"/>
                <a:gd name="connsiteY4" fmla="*/ 0 h 923561"/>
                <a:gd name="connsiteX0" fmla="*/ 0 w 1355289"/>
                <a:gd name="connsiteY0" fmla="*/ 923561 h 923561"/>
                <a:gd name="connsiteX1" fmla="*/ 134471 w 1355289"/>
                <a:gd name="connsiteY1" fmla="*/ 663156 h 923561"/>
                <a:gd name="connsiteX2" fmla="*/ 762140 w 1355289"/>
                <a:gd name="connsiteY2" fmla="*/ 506808 h 923561"/>
                <a:gd name="connsiteX3" fmla="*/ 1355289 w 1355289"/>
                <a:gd name="connsiteY3" fmla="*/ 0 h 923561"/>
                <a:gd name="connsiteX0" fmla="*/ 0 w 1355289"/>
                <a:gd name="connsiteY0" fmla="*/ 923561 h 923561"/>
                <a:gd name="connsiteX1" fmla="*/ 134471 w 1355289"/>
                <a:gd name="connsiteY1" fmla="*/ 663156 h 923561"/>
                <a:gd name="connsiteX2" fmla="*/ 862807 w 1355289"/>
                <a:gd name="connsiteY2" fmla="*/ 450272 h 923561"/>
                <a:gd name="connsiteX3" fmla="*/ 1355289 w 1355289"/>
                <a:gd name="connsiteY3" fmla="*/ 0 h 923561"/>
                <a:gd name="connsiteX0" fmla="*/ 0 w 1355289"/>
                <a:gd name="connsiteY0" fmla="*/ 923561 h 923561"/>
                <a:gd name="connsiteX1" fmla="*/ 134471 w 1355289"/>
                <a:gd name="connsiteY1" fmla="*/ 663156 h 923561"/>
                <a:gd name="connsiteX2" fmla="*/ 862807 w 1355289"/>
                <a:gd name="connsiteY2" fmla="*/ 450272 h 923561"/>
                <a:gd name="connsiteX3" fmla="*/ 1355289 w 1355289"/>
                <a:gd name="connsiteY3" fmla="*/ 0 h 923561"/>
                <a:gd name="connsiteX0" fmla="*/ 0 w 1355289"/>
                <a:gd name="connsiteY0" fmla="*/ 923561 h 923561"/>
                <a:gd name="connsiteX1" fmla="*/ 134471 w 1355289"/>
                <a:gd name="connsiteY1" fmla="*/ 663156 h 923561"/>
                <a:gd name="connsiteX2" fmla="*/ 862807 w 1355289"/>
                <a:gd name="connsiteY2" fmla="*/ 450272 h 923561"/>
                <a:gd name="connsiteX3" fmla="*/ 1355289 w 1355289"/>
                <a:gd name="connsiteY3" fmla="*/ 0 h 923561"/>
                <a:gd name="connsiteX0" fmla="*/ 0 w 1355419"/>
                <a:gd name="connsiteY0" fmla="*/ 923561 h 923561"/>
                <a:gd name="connsiteX1" fmla="*/ 134471 w 1355419"/>
                <a:gd name="connsiteY1" fmla="*/ 663156 h 923561"/>
                <a:gd name="connsiteX2" fmla="*/ 862807 w 1355419"/>
                <a:gd name="connsiteY2" fmla="*/ 450272 h 923561"/>
                <a:gd name="connsiteX3" fmla="*/ 1355289 w 1355419"/>
                <a:gd name="connsiteY3" fmla="*/ 0 h 923561"/>
                <a:gd name="connsiteX0" fmla="*/ 0 w 1357286"/>
                <a:gd name="connsiteY0" fmla="*/ 923561 h 923561"/>
                <a:gd name="connsiteX1" fmla="*/ 134471 w 1357286"/>
                <a:gd name="connsiteY1" fmla="*/ 663156 h 923561"/>
                <a:gd name="connsiteX2" fmla="*/ 862807 w 1357286"/>
                <a:gd name="connsiteY2" fmla="*/ 450272 h 923561"/>
                <a:gd name="connsiteX3" fmla="*/ 1355289 w 1357286"/>
                <a:gd name="connsiteY3" fmla="*/ 0 h 923561"/>
                <a:gd name="connsiteX0" fmla="*/ 0 w 1355327"/>
                <a:gd name="connsiteY0" fmla="*/ 923561 h 923561"/>
                <a:gd name="connsiteX1" fmla="*/ 134471 w 1355327"/>
                <a:gd name="connsiteY1" fmla="*/ 663156 h 923561"/>
                <a:gd name="connsiteX2" fmla="*/ 862807 w 1355327"/>
                <a:gd name="connsiteY2" fmla="*/ 450272 h 923561"/>
                <a:gd name="connsiteX3" fmla="*/ 1355289 w 1355327"/>
                <a:gd name="connsiteY3" fmla="*/ 0 h 923561"/>
                <a:gd name="connsiteX0" fmla="*/ 0 w 1381465"/>
                <a:gd name="connsiteY0" fmla="*/ 931582 h 931582"/>
                <a:gd name="connsiteX1" fmla="*/ 160610 w 1381465"/>
                <a:gd name="connsiteY1" fmla="*/ 663156 h 931582"/>
                <a:gd name="connsiteX2" fmla="*/ 888946 w 1381465"/>
                <a:gd name="connsiteY2" fmla="*/ 450272 h 931582"/>
                <a:gd name="connsiteX3" fmla="*/ 1381428 w 1381465"/>
                <a:gd name="connsiteY3" fmla="*/ 0 h 931582"/>
                <a:gd name="connsiteX0" fmla="*/ 0 w 1381465"/>
                <a:gd name="connsiteY0" fmla="*/ 931582 h 931582"/>
                <a:gd name="connsiteX1" fmla="*/ 160610 w 1381465"/>
                <a:gd name="connsiteY1" fmla="*/ 663156 h 931582"/>
                <a:gd name="connsiteX2" fmla="*/ 888946 w 1381465"/>
                <a:gd name="connsiteY2" fmla="*/ 450272 h 931582"/>
                <a:gd name="connsiteX3" fmla="*/ 1381428 w 1381465"/>
                <a:gd name="connsiteY3" fmla="*/ 0 h 931582"/>
                <a:gd name="connsiteX0" fmla="*/ 0 w 1364039"/>
                <a:gd name="connsiteY0" fmla="*/ 931582 h 931582"/>
                <a:gd name="connsiteX1" fmla="*/ 143184 w 1364039"/>
                <a:gd name="connsiteY1" fmla="*/ 663156 h 931582"/>
                <a:gd name="connsiteX2" fmla="*/ 871520 w 1364039"/>
                <a:gd name="connsiteY2" fmla="*/ 450272 h 931582"/>
                <a:gd name="connsiteX3" fmla="*/ 1364002 w 1364039"/>
                <a:gd name="connsiteY3" fmla="*/ 0 h 931582"/>
                <a:gd name="connsiteX0" fmla="*/ 0 w 1364039"/>
                <a:gd name="connsiteY0" fmla="*/ 931582 h 931582"/>
                <a:gd name="connsiteX1" fmla="*/ 143184 w 1364039"/>
                <a:gd name="connsiteY1" fmla="*/ 663156 h 931582"/>
                <a:gd name="connsiteX2" fmla="*/ 871520 w 1364039"/>
                <a:gd name="connsiteY2" fmla="*/ 450272 h 931582"/>
                <a:gd name="connsiteX3" fmla="*/ 1364002 w 1364039"/>
                <a:gd name="connsiteY3" fmla="*/ 0 h 931582"/>
                <a:gd name="connsiteX0" fmla="*/ 0 w 1364039"/>
                <a:gd name="connsiteY0" fmla="*/ 931582 h 931582"/>
                <a:gd name="connsiteX1" fmla="*/ 143184 w 1364039"/>
                <a:gd name="connsiteY1" fmla="*/ 663156 h 931582"/>
                <a:gd name="connsiteX2" fmla="*/ 871520 w 1364039"/>
                <a:gd name="connsiteY2" fmla="*/ 450272 h 931582"/>
                <a:gd name="connsiteX3" fmla="*/ 1364002 w 1364039"/>
                <a:gd name="connsiteY3" fmla="*/ 0 h 931582"/>
              </a:gdLst>
              <a:ahLst/>
              <a:cxnLst>
                <a:cxn ang="0">
                  <a:pos x="connsiteX0" y="connsiteY0"/>
                </a:cxn>
                <a:cxn ang="0">
                  <a:pos x="connsiteX1" y="connsiteY1"/>
                </a:cxn>
                <a:cxn ang="0">
                  <a:pos x="connsiteX2" y="connsiteY2"/>
                </a:cxn>
                <a:cxn ang="0">
                  <a:pos x="connsiteX3" y="connsiteY3"/>
                </a:cxn>
              </a:cxnLst>
              <a:rect l="l" t="t" r="r" b="b"/>
              <a:pathLst>
                <a:path w="1364039" h="931582">
                  <a:moveTo>
                    <a:pt x="0" y="931582"/>
                  </a:moveTo>
                  <a:cubicBezTo>
                    <a:pt x="3079" y="850156"/>
                    <a:pt x="11001" y="743374"/>
                    <a:pt x="143184" y="663156"/>
                  </a:cubicBezTo>
                  <a:cubicBezTo>
                    <a:pt x="275367" y="582938"/>
                    <a:pt x="541571" y="543591"/>
                    <a:pt x="871520" y="450272"/>
                  </a:cubicBezTo>
                  <a:cubicBezTo>
                    <a:pt x="1201469" y="356953"/>
                    <a:pt x="1366909" y="179327"/>
                    <a:pt x="1364002" y="0"/>
                  </a:cubicBezTo>
                </a:path>
              </a:pathLst>
            </a:custGeom>
            <a:noFill/>
            <a:ln w="57150" cap="flat" cmpd="sng" algn="ctr">
              <a:solidFill>
                <a:srgbClr val="DC5034"/>
              </a:solidFill>
              <a:prstDash val="solid"/>
            </a:ln>
            <a:effectLst/>
          </p:spPr>
          <p:txBody>
            <a:bodyPr rtlCol="0" anchor="ctr"/>
            <a:lstStyle/>
            <a:p>
              <a:pPr algn="ctr" fontAlgn="auto">
                <a:spcBef>
                  <a:spcPts val="0"/>
                </a:spcBef>
                <a:spcAft>
                  <a:spcPts val="0"/>
                </a:spcAft>
                <a:defRPr/>
              </a:pPr>
              <a:endParaRPr lang="en-US" sz="1350" kern="0">
                <a:solidFill>
                  <a:srgbClr val="444444"/>
                </a:solidFill>
                <a:latin typeface="Museo Sans For Dell" panose="02000000000000000000" pitchFamily="2" charset="0"/>
                <a:ea typeface="方正准圆简体" panose="03000509000000000000" pitchFamily="65" charset="-122"/>
              </a:endParaRPr>
            </a:p>
          </p:txBody>
        </p:sp>
        <p:sp>
          <p:nvSpPr>
            <p:cNvPr id="238" name="TextBox 237"/>
            <p:cNvSpPr txBox="1"/>
            <p:nvPr/>
          </p:nvSpPr>
          <p:spPr>
            <a:xfrm>
              <a:off x="2240141" y="2650013"/>
              <a:ext cx="1756142" cy="189283"/>
            </a:xfrm>
            <a:prstGeom prst="rect">
              <a:avLst/>
            </a:prstGeom>
            <a:solidFill>
              <a:srgbClr val="D9D9D9">
                <a:alpha val="74902"/>
              </a:srgbClr>
            </a:solidFill>
          </p:spPr>
          <p:txBody>
            <a:bodyPr wrap="square" tIns="13716" bIns="13716" rtlCol="0">
              <a:spAutoFit/>
            </a:bodyPr>
            <a:lstStyle/>
            <a:p>
              <a:pPr algn="ctr" fontAlgn="auto">
                <a:lnSpc>
                  <a:spcPct val="90000"/>
                </a:lnSpc>
                <a:spcBef>
                  <a:spcPts val="450"/>
                </a:spcBef>
                <a:spcAft>
                  <a:spcPts val="0"/>
                </a:spcAft>
                <a:buClr>
                  <a:srgbClr val="0085C3"/>
                </a:buClr>
                <a:defRPr/>
              </a:pPr>
              <a:r>
                <a:rPr lang="zh-CN" altLang="en-US" sz="825" b="1" kern="0" dirty="0" smtClean="0">
                  <a:solidFill>
                    <a:srgbClr val="444444"/>
                  </a:solidFill>
                  <a:latin typeface="Museo Sans For Dell" panose="02000000000000000000" pitchFamily="2" charset="0"/>
                  <a:ea typeface="方正准圆简体" panose="03000509000000000000" pitchFamily="65" charset="-122"/>
                </a:rPr>
                <a:t>不同的</a:t>
              </a:r>
              <a:r>
                <a:rPr lang="en-US" altLang="zh-CN" sz="825" b="1" kern="0" dirty="0" err="1" smtClean="0">
                  <a:solidFill>
                    <a:srgbClr val="444444"/>
                  </a:solidFill>
                  <a:latin typeface="Museo Sans For Dell" panose="02000000000000000000" pitchFamily="2" charset="0"/>
                  <a:ea typeface="方正准圆简体" panose="03000509000000000000" pitchFamily="65" charset="-122"/>
                </a:rPr>
                <a:t>QoS</a:t>
              </a:r>
              <a:r>
                <a:rPr lang="zh-CN" altLang="en-US" sz="825" b="1" kern="0" dirty="0" smtClean="0">
                  <a:solidFill>
                    <a:srgbClr val="444444"/>
                  </a:solidFill>
                  <a:latin typeface="Museo Sans For Dell" panose="02000000000000000000" pitchFamily="2" charset="0"/>
                  <a:ea typeface="方正准圆简体" panose="03000509000000000000" pitchFamily="65" charset="-122"/>
                </a:rPr>
                <a:t>水平</a:t>
              </a:r>
              <a:endParaRPr lang="en-US" altLang="en-US" sz="825" b="1" kern="0" dirty="0">
                <a:solidFill>
                  <a:srgbClr val="444444"/>
                </a:solidFill>
                <a:latin typeface="Museo Sans For Dell" panose="02000000000000000000" pitchFamily="2" charset="0"/>
                <a:ea typeface="方正准圆简体" panose="03000509000000000000" pitchFamily="65" charset="-122"/>
              </a:endParaRPr>
            </a:p>
          </p:txBody>
        </p:sp>
        <p:pic>
          <p:nvPicPr>
            <p:cNvPr id="240" name="Picture 9" descr="\\psf\Home\Documents\DELL_DESIGN\Graphics\5Forces_assets\FIVE_FORCES_ICONS_130412\SECURE\SECURE_DellBlue_100.png"/>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gray">
            <a:xfrm>
              <a:off x="2080307" y="1817419"/>
              <a:ext cx="158947" cy="1910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19" name="TextBox 218"/>
            <p:cNvSpPr txBox="1"/>
            <p:nvPr/>
          </p:nvSpPr>
          <p:spPr>
            <a:xfrm>
              <a:off x="943150" y="1618198"/>
              <a:ext cx="778419" cy="268620"/>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en-US" sz="788" b="1" kern="0" dirty="0">
                  <a:solidFill>
                    <a:srgbClr val="444444"/>
                  </a:solidFill>
                  <a:latin typeface="Museo Sans For Dell" panose="02000000000000000000" pitchFamily="2" charset="0"/>
                  <a:ea typeface="方正准圆简体" panose="03000509000000000000" pitchFamily="65" charset="-122"/>
                </a:rPr>
                <a:t>VLAN 14</a:t>
              </a:r>
            </a:p>
          </p:txBody>
        </p:sp>
        <p:sp>
          <p:nvSpPr>
            <p:cNvPr id="220" name="TextBox 219"/>
            <p:cNvSpPr txBox="1"/>
            <p:nvPr/>
          </p:nvSpPr>
          <p:spPr>
            <a:xfrm>
              <a:off x="3010712" y="1833477"/>
              <a:ext cx="697200" cy="247760"/>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en-US" sz="675" b="1" kern="0" dirty="0">
                  <a:solidFill>
                    <a:srgbClr val="444444"/>
                  </a:solidFill>
                  <a:latin typeface="Museo Sans For Dell" panose="02000000000000000000" pitchFamily="2" charset="0"/>
                  <a:ea typeface="方正准圆简体" panose="03000509000000000000" pitchFamily="65" charset="-122"/>
                </a:rPr>
                <a:t>VLAN 31</a:t>
              </a:r>
            </a:p>
          </p:txBody>
        </p:sp>
        <p:sp>
          <p:nvSpPr>
            <p:cNvPr id="221" name="TextBox 220"/>
            <p:cNvSpPr txBox="1"/>
            <p:nvPr/>
          </p:nvSpPr>
          <p:spPr>
            <a:xfrm>
              <a:off x="3791644" y="1833477"/>
              <a:ext cx="707887" cy="247760"/>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en-US" sz="675" b="1" kern="0" dirty="0">
                  <a:solidFill>
                    <a:srgbClr val="444444"/>
                  </a:solidFill>
                  <a:latin typeface="Museo Sans For Dell" panose="02000000000000000000" pitchFamily="2" charset="0"/>
                  <a:ea typeface="方正准圆简体" panose="03000509000000000000" pitchFamily="65" charset="-122"/>
                </a:rPr>
                <a:t>VLAN 62</a:t>
              </a:r>
            </a:p>
          </p:txBody>
        </p:sp>
        <p:sp>
          <p:nvSpPr>
            <p:cNvPr id="222" name="TextBox 221"/>
            <p:cNvSpPr txBox="1"/>
            <p:nvPr/>
          </p:nvSpPr>
          <p:spPr>
            <a:xfrm>
              <a:off x="2194639" y="1833477"/>
              <a:ext cx="703612" cy="247760"/>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en-US" sz="675" b="1" kern="0" dirty="0">
                  <a:solidFill>
                    <a:srgbClr val="444444"/>
                  </a:solidFill>
                  <a:latin typeface="Museo Sans For Dell" panose="02000000000000000000" pitchFamily="2" charset="0"/>
                  <a:ea typeface="方正准圆简体" panose="03000509000000000000" pitchFamily="65" charset="-122"/>
                </a:rPr>
                <a:t>VLAN 23</a:t>
              </a:r>
            </a:p>
          </p:txBody>
        </p:sp>
        <p:grpSp>
          <p:nvGrpSpPr>
            <p:cNvPr id="11" name="Group 10"/>
            <p:cNvGrpSpPr/>
            <p:nvPr/>
          </p:nvGrpSpPr>
          <p:grpSpPr>
            <a:xfrm>
              <a:off x="2174862" y="3472293"/>
              <a:ext cx="938851" cy="1856697"/>
              <a:chOff x="2165134" y="3472293"/>
              <a:chExt cx="938851" cy="1856697"/>
            </a:xfrm>
          </p:grpSpPr>
          <p:cxnSp>
            <p:nvCxnSpPr>
              <p:cNvPr id="224" name="Straight Connector 223"/>
              <p:cNvCxnSpPr/>
              <p:nvPr/>
            </p:nvCxnSpPr>
            <p:spPr>
              <a:xfrm>
                <a:off x="2664748" y="3472293"/>
                <a:ext cx="0" cy="1742060"/>
              </a:xfrm>
              <a:prstGeom prst="line">
                <a:avLst/>
              </a:prstGeom>
              <a:noFill/>
              <a:ln w="57150" cap="flat" cmpd="sng" algn="ctr">
                <a:solidFill>
                  <a:srgbClr val="DC5034"/>
                </a:solidFill>
                <a:prstDash val="solid"/>
              </a:ln>
              <a:effectLst/>
            </p:spPr>
          </p:cxnSp>
          <p:cxnSp>
            <p:nvCxnSpPr>
              <p:cNvPr id="225" name="Straight Connector 224"/>
              <p:cNvCxnSpPr/>
              <p:nvPr/>
            </p:nvCxnSpPr>
            <p:spPr>
              <a:xfrm>
                <a:off x="2594989" y="3472293"/>
                <a:ext cx="0" cy="1742060"/>
              </a:xfrm>
              <a:prstGeom prst="line">
                <a:avLst/>
              </a:prstGeom>
              <a:noFill/>
              <a:ln w="107950" cap="flat" cmpd="sng" algn="ctr">
                <a:solidFill>
                  <a:srgbClr val="F2AF00"/>
                </a:solidFill>
                <a:prstDash val="solid"/>
              </a:ln>
              <a:effectLst/>
            </p:spPr>
          </p:cxnSp>
          <p:cxnSp>
            <p:nvCxnSpPr>
              <p:cNvPr id="226" name="Straight Connector 225"/>
              <p:cNvCxnSpPr/>
              <p:nvPr/>
            </p:nvCxnSpPr>
            <p:spPr>
              <a:xfrm>
                <a:off x="2531579" y="3472293"/>
                <a:ext cx="0" cy="1742060"/>
              </a:xfrm>
              <a:prstGeom prst="line">
                <a:avLst/>
              </a:prstGeom>
              <a:noFill/>
              <a:ln w="57150" cap="flat" cmpd="sng" algn="ctr">
                <a:solidFill>
                  <a:srgbClr val="0085C3"/>
                </a:solidFill>
                <a:prstDash val="solid"/>
              </a:ln>
              <a:effectLst/>
            </p:spPr>
          </p:cxnSp>
          <p:cxnSp>
            <p:nvCxnSpPr>
              <p:cNvPr id="227" name="Straight Connector 226"/>
              <p:cNvCxnSpPr/>
              <p:nvPr/>
            </p:nvCxnSpPr>
            <p:spPr>
              <a:xfrm>
                <a:off x="2481563" y="3472293"/>
                <a:ext cx="0" cy="1742060"/>
              </a:xfrm>
              <a:prstGeom prst="line">
                <a:avLst/>
              </a:prstGeom>
              <a:noFill/>
              <a:ln w="57150" cap="flat" cmpd="sng" algn="ctr">
                <a:solidFill>
                  <a:srgbClr val="7AB800"/>
                </a:solidFill>
                <a:prstDash val="solid"/>
              </a:ln>
              <a:effectLst/>
            </p:spPr>
          </p:cxnSp>
          <p:pic>
            <p:nvPicPr>
              <p:cNvPr id="207" name="Picture 20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1847" y="4037527"/>
                <a:ext cx="514332" cy="311761"/>
              </a:xfrm>
              <a:prstGeom prst="rect">
                <a:avLst/>
              </a:prstGeom>
            </p:spPr>
          </p:pic>
          <p:pic>
            <p:nvPicPr>
              <p:cNvPr id="208" name="Picture 20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0680" y="3747780"/>
                <a:ext cx="514332" cy="311761"/>
              </a:xfrm>
              <a:prstGeom prst="rect">
                <a:avLst/>
              </a:prstGeom>
            </p:spPr>
          </p:pic>
          <p:pic>
            <p:nvPicPr>
              <p:cNvPr id="214" name="Picture 21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65134" y="4414590"/>
                <a:ext cx="938851" cy="914400"/>
              </a:xfrm>
              <a:prstGeom prst="rect">
                <a:avLst/>
              </a:prstGeom>
            </p:spPr>
          </p:pic>
        </p:grpSp>
        <p:sp>
          <p:nvSpPr>
            <p:cNvPr id="209" name="TextBox 208"/>
            <p:cNvSpPr txBox="1"/>
            <p:nvPr/>
          </p:nvSpPr>
          <p:spPr>
            <a:xfrm>
              <a:off x="604033" y="1196777"/>
              <a:ext cx="1308368" cy="317009"/>
            </a:xfrm>
            <a:prstGeom prst="rect">
              <a:avLst/>
            </a:prstGeom>
            <a:solidFill>
              <a:srgbClr val="000000">
                <a:lumMod val="50000"/>
                <a:lumOff val="50000"/>
              </a:srgbClr>
            </a:solidFill>
          </p:spPr>
          <p:txBody>
            <a:bodyPr wrap="square" lIns="0" rIns="0" rtlCol="0">
              <a:spAutoFit/>
            </a:bodyPr>
            <a:lstStyle>
              <a:defPPr>
                <a:defRPr lang="en-US"/>
              </a:defPPr>
              <a:lvl1pPr algn="ctr">
                <a:lnSpc>
                  <a:spcPct val="90000"/>
                </a:lnSpc>
                <a:spcBef>
                  <a:spcPts val="600"/>
                </a:spcBef>
                <a:spcAft>
                  <a:spcPts val="0"/>
                </a:spcAft>
                <a:buClr>
                  <a:srgbClr val="0085C3"/>
                </a:buClr>
                <a:defRPr sz="1400" b="1">
                  <a:solidFill>
                    <a:srgbClr val="FFFFFF"/>
                  </a:solidFill>
                  <a:latin typeface="+mn-lt"/>
                </a:defRPr>
              </a:lvl1pPr>
            </a:lstStyle>
            <a:p>
              <a:pPr fontAlgn="auto">
                <a:defRPr/>
              </a:pPr>
              <a:r>
                <a:rPr lang="zh-CN" altLang="en-US" sz="1050" kern="0" dirty="0" smtClean="0">
                  <a:latin typeface="Museo Sans For Dell" panose="02000000000000000000" pitchFamily="2" charset="0"/>
                  <a:ea typeface="方正准圆简体" panose="03000509000000000000" pitchFamily="65" charset="-122"/>
                </a:rPr>
                <a:t>部门</a:t>
              </a:r>
              <a:endParaRPr lang="en-US" sz="1050" kern="0" dirty="0">
                <a:latin typeface="Museo Sans For Dell" panose="02000000000000000000" pitchFamily="2" charset="0"/>
                <a:ea typeface="方正准圆简体" panose="03000509000000000000" pitchFamily="65" charset="-122"/>
              </a:endParaRPr>
            </a:p>
          </p:txBody>
        </p:sp>
        <p:sp>
          <p:nvSpPr>
            <p:cNvPr id="210" name="TextBox 209"/>
            <p:cNvSpPr txBox="1"/>
            <p:nvPr/>
          </p:nvSpPr>
          <p:spPr>
            <a:xfrm>
              <a:off x="1994299" y="1196777"/>
              <a:ext cx="2456848" cy="317009"/>
            </a:xfrm>
            <a:prstGeom prst="rect">
              <a:avLst/>
            </a:prstGeom>
            <a:solidFill>
              <a:srgbClr val="000000">
                <a:lumMod val="50000"/>
                <a:lumOff val="50000"/>
              </a:srgbClr>
            </a:solidFill>
          </p:spPr>
          <p:txBody>
            <a:bodyPr wrap="square" lIns="0" rIns="0" rtlCol="0">
              <a:spAutoFit/>
            </a:bodyPr>
            <a:lstStyle>
              <a:defPPr>
                <a:defRPr lang="en-US"/>
              </a:defPPr>
              <a:lvl1pPr algn="ctr">
                <a:lnSpc>
                  <a:spcPct val="90000"/>
                </a:lnSpc>
                <a:spcBef>
                  <a:spcPts val="600"/>
                </a:spcBef>
                <a:spcAft>
                  <a:spcPts val="0"/>
                </a:spcAft>
                <a:buClr>
                  <a:srgbClr val="0085C3"/>
                </a:buClr>
                <a:defRPr sz="1400" b="1">
                  <a:solidFill>
                    <a:srgbClr val="FFFFFF"/>
                  </a:solidFill>
                  <a:latin typeface="+mn-lt"/>
                </a:defRPr>
              </a:lvl1pPr>
            </a:lstStyle>
            <a:p>
              <a:pPr fontAlgn="auto">
                <a:defRPr/>
              </a:pPr>
              <a:r>
                <a:rPr lang="zh-CN" altLang="en-US" sz="1050" kern="0" dirty="0" smtClean="0">
                  <a:latin typeface="Museo Sans For Dell" panose="02000000000000000000" pitchFamily="2" charset="0"/>
                  <a:ea typeface="方正准圆简体" panose="03000509000000000000" pitchFamily="65" charset="-122"/>
                </a:rPr>
                <a:t>服务提供商</a:t>
              </a:r>
              <a:endParaRPr lang="en-US" sz="1050" kern="0" dirty="0">
                <a:latin typeface="Museo Sans For Dell" panose="02000000000000000000" pitchFamily="2" charset="0"/>
                <a:ea typeface="方正准圆简体" panose="03000509000000000000" pitchFamily="65" charset="-122"/>
              </a:endParaRPr>
            </a:p>
          </p:txBody>
        </p:sp>
        <p:sp>
          <p:nvSpPr>
            <p:cNvPr id="211" name="TextBox 210"/>
            <p:cNvSpPr txBox="1"/>
            <p:nvPr/>
          </p:nvSpPr>
          <p:spPr>
            <a:xfrm>
              <a:off x="2527445" y="1501969"/>
              <a:ext cx="784831" cy="268620"/>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zh-CN" altLang="en-US" sz="788" b="1" kern="0" dirty="0" smtClean="0">
                  <a:solidFill>
                    <a:srgbClr val="444444"/>
                  </a:solidFill>
                  <a:latin typeface="Museo Sans For Dell" panose="02000000000000000000" pitchFamily="2" charset="0"/>
                  <a:ea typeface="方正准圆简体" panose="03000509000000000000" pitchFamily="65" charset="-122"/>
                </a:rPr>
                <a:t>客户公司</a:t>
              </a:r>
              <a:endParaRPr lang="en-US" sz="788" b="1" kern="0" dirty="0">
                <a:solidFill>
                  <a:srgbClr val="444444"/>
                </a:solidFill>
                <a:latin typeface="Museo Sans For Dell" panose="02000000000000000000" pitchFamily="2" charset="0"/>
                <a:ea typeface="方正准圆简体" panose="03000509000000000000" pitchFamily="65" charset="-122"/>
              </a:endParaRPr>
            </a:p>
          </p:txBody>
        </p:sp>
        <p:sp>
          <p:nvSpPr>
            <p:cNvPr id="212" name="TextBox 211"/>
            <p:cNvSpPr txBox="1"/>
            <p:nvPr/>
          </p:nvSpPr>
          <p:spPr>
            <a:xfrm>
              <a:off x="1036802" y="2285424"/>
              <a:ext cx="515525" cy="268620"/>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zh-CN" altLang="en-US" sz="788" b="1" kern="0" dirty="0" smtClean="0">
                  <a:solidFill>
                    <a:srgbClr val="7AB800"/>
                  </a:solidFill>
                  <a:latin typeface="Museo Sans For Dell" panose="02000000000000000000" pitchFamily="2" charset="0"/>
                  <a:ea typeface="方正准圆简体" panose="03000509000000000000" pitchFamily="65" charset="-122"/>
                </a:rPr>
                <a:t>财务</a:t>
              </a:r>
              <a:endParaRPr lang="en-US" sz="788" b="1" kern="0" dirty="0">
                <a:solidFill>
                  <a:srgbClr val="7AB800"/>
                </a:solidFill>
                <a:latin typeface="Museo Sans For Dell" panose="02000000000000000000" pitchFamily="2" charset="0"/>
                <a:ea typeface="方正准圆简体" panose="03000509000000000000" pitchFamily="65" charset="-122"/>
              </a:endParaRPr>
            </a:p>
          </p:txBody>
        </p:sp>
        <p:sp>
          <p:nvSpPr>
            <p:cNvPr id="213" name="TextBox 212"/>
            <p:cNvSpPr txBox="1"/>
            <p:nvPr/>
          </p:nvSpPr>
          <p:spPr>
            <a:xfrm>
              <a:off x="3088849" y="3637211"/>
              <a:ext cx="1096352" cy="1024896"/>
            </a:xfrm>
            <a:prstGeom prst="rect">
              <a:avLst/>
            </a:prstGeom>
            <a:solidFill>
              <a:srgbClr val="EFE9E5"/>
            </a:solidFill>
            <a:effectLst/>
          </p:spPr>
          <p:txBody>
            <a:bodyPr wrap="square" lIns="0" tIns="0" rIns="0" bIns="0" rtlCol="0" anchor="t">
              <a:spAutoFit/>
            </a:bodyPr>
            <a:lstStyle>
              <a:defPPr>
                <a:defRPr lang="en-US"/>
              </a:defPPr>
              <a:lvl1pPr algn="ctr">
                <a:lnSpc>
                  <a:spcPct val="90000"/>
                </a:lnSpc>
                <a:spcBef>
                  <a:spcPts val="100"/>
                </a:spcBef>
                <a:spcAft>
                  <a:spcPts val="100"/>
                </a:spcAft>
                <a:defRPr sz="1100" b="1">
                  <a:solidFill>
                    <a:schemeClr val="bg1"/>
                  </a:solidFill>
                  <a:latin typeface="+mn-lt"/>
                </a:defRPr>
              </a:lvl1pPr>
            </a:lstStyle>
            <a:p>
              <a:pPr fontAlgn="auto">
                <a:defRPr/>
              </a:pPr>
              <a:r>
                <a:rPr lang="en-US" sz="1350" kern="0" dirty="0" smtClean="0">
                  <a:solidFill>
                    <a:srgbClr val="0085C3"/>
                  </a:solidFill>
                  <a:latin typeface="Museo Sans For Dell" panose="02000000000000000000" pitchFamily="2" charset="0"/>
                  <a:ea typeface="方正准圆简体" panose="03000509000000000000" pitchFamily="65" charset="-122"/>
                </a:rPr>
                <a:t>64</a:t>
              </a:r>
              <a:r>
                <a:rPr lang="en-US" sz="1050" kern="0" dirty="0">
                  <a:solidFill>
                    <a:srgbClr val="0085C3"/>
                  </a:solidFill>
                  <a:latin typeface="Museo Sans For Dell" panose="02000000000000000000" pitchFamily="2" charset="0"/>
                  <a:ea typeface="方正准圆简体" panose="03000509000000000000" pitchFamily="65" charset="-122"/>
                </a:rPr>
                <a:t/>
              </a:r>
              <a:br>
                <a:rPr lang="en-US" sz="1050" kern="0" dirty="0">
                  <a:solidFill>
                    <a:srgbClr val="0085C3"/>
                  </a:solidFill>
                  <a:latin typeface="Museo Sans For Dell" panose="02000000000000000000" pitchFamily="2" charset="0"/>
                  <a:ea typeface="方正准圆简体" panose="03000509000000000000" pitchFamily="65" charset="-122"/>
                </a:rPr>
              </a:br>
              <a:r>
                <a:rPr lang="zh-CN" altLang="en-US" sz="1050" kern="0" dirty="0" smtClean="0">
                  <a:solidFill>
                    <a:srgbClr val="0085C3"/>
                  </a:solidFill>
                  <a:latin typeface="Museo Sans For Dell" panose="02000000000000000000" pitchFamily="2" charset="0"/>
                  <a:ea typeface="方正准圆简体" panose="03000509000000000000" pitchFamily="65" charset="-122"/>
                </a:rPr>
                <a:t>将享有安全保障的部门或客户的数量增加</a:t>
              </a:r>
              <a:r>
                <a:rPr lang="en-US" altLang="zh-CN" sz="1050" kern="0" dirty="0" smtClean="0">
                  <a:solidFill>
                    <a:srgbClr val="0085C3"/>
                  </a:solidFill>
                  <a:latin typeface="Museo Sans For Dell" panose="02000000000000000000" pitchFamily="2" charset="0"/>
                  <a:ea typeface="方正准圆简体" panose="03000509000000000000" pitchFamily="65" charset="-122"/>
                </a:rPr>
                <a:t>64</a:t>
              </a:r>
              <a:r>
                <a:rPr lang="zh-CN" altLang="en-US" sz="1050" kern="0" dirty="0" smtClean="0">
                  <a:solidFill>
                    <a:srgbClr val="0085C3"/>
                  </a:solidFill>
                  <a:latin typeface="Museo Sans For Dell" panose="02000000000000000000" pitchFamily="2" charset="0"/>
                  <a:ea typeface="方正准圆简体" panose="03000509000000000000" pitchFamily="65" charset="-122"/>
                </a:rPr>
                <a:t>倍</a:t>
              </a:r>
              <a:endParaRPr lang="en-US" sz="1050" kern="0" dirty="0">
                <a:solidFill>
                  <a:srgbClr val="0085C3"/>
                </a:solidFill>
                <a:latin typeface="Museo Sans For Dell" panose="02000000000000000000" pitchFamily="2" charset="0"/>
                <a:ea typeface="方正准圆简体" panose="03000509000000000000" pitchFamily="65" charset="-122"/>
              </a:endParaRPr>
            </a:p>
          </p:txBody>
        </p:sp>
        <p:sp>
          <p:nvSpPr>
            <p:cNvPr id="216" name="Rectangle 215"/>
            <p:cNvSpPr/>
            <p:nvPr/>
          </p:nvSpPr>
          <p:spPr>
            <a:xfrm>
              <a:off x="883825" y="3593023"/>
              <a:ext cx="1110476" cy="498599"/>
            </a:xfrm>
            <a:prstGeom prst="rect">
              <a:avLst/>
            </a:prstGeom>
            <a:solidFill>
              <a:srgbClr val="EFE9E5"/>
            </a:solidFill>
            <a:effectLst/>
          </p:spPr>
          <p:txBody>
            <a:bodyPr wrap="square" lIns="0" tIns="0" rIns="0" bIns="0" rtlCol="0" anchor="t">
              <a:spAutoFit/>
            </a:bodyPr>
            <a:lstStyle/>
            <a:p>
              <a:pPr algn="ctr">
                <a:lnSpc>
                  <a:spcPct val="90000"/>
                </a:lnSpc>
                <a:spcBef>
                  <a:spcPts val="450"/>
                </a:spcBef>
                <a:spcAft>
                  <a:spcPts val="0"/>
                </a:spcAft>
                <a:buClr>
                  <a:srgbClr val="0085C3"/>
                </a:buClr>
              </a:pPr>
              <a:r>
                <a:rPr lang="zh-CN" altLang="en-US" sz="900" b="1" dirty="0" smtClean="0">
                  <a:solidFill>
                    <a:srgbClr val="0085C3"/>
                  </a:solidFill>
                  <a:latin typeface="Museo Sans For Dell" panose="02000000000000000000" pitchFamily="2" charset="0"/>
                  <a:ea typeface="方正准圆简体" panose="03000509000000000000" pitchFamily="65" charset="-122"/>
                </a:rPr>
                <a:t>通过网络</a:t>
              </a:r>
              <a:r>
                <a:rPr lang="en-US" sz="900" b="1" dirty="0" err="1" smtClean="0">
                  <a:solidFill>
                    <a:srgbClr val="0085C3"/>
                  </a:solidFill>
                  <a:latin typeface="Museo Sans For Dell" panose="02000000000000000000" pitchFamily="2" charset="0"/>
                  <a:ea typeface="方正准圆简体" panose="03000509000000000000" pitchFamily="65" charset="-122"/>
                </a:rPr>
                <a:t>QoS</a:t>
              </a:r>
              <a:r>
                <a:rPr lang="zh-CN" altLang="en-US" sz="900" b="1" dirty="0" smtClean="0">
                  <a:solidFill>
                    <a:srgbClr val="0085C3"/>
                  </a:solidFill>
                  <a:latin typeface="Museo Sans For Dell" panose="02000000000000000000" pitchFamily="2" charset="0"/>
                  <a:ea typeface="方正准圆简体" panose="03000509000000000000" pitchFamily="65" charset="-122"/>
                </a:rPr>
                <a:t>和安全政策，自动实现合规性</a:t>
              </a:r>
              <a:endParaRPr lang="en-US" sz="900" b="1" dirty="0">
                <a:solidFill>
                  <a:srgbClr val="0085C3"/>
                </a:solidFill>
                <a:latin typeface="Museo Sans For Dell" panose="02000000000000000000" pitchFamily="2" charset="0"/>
                <a:ea typeface="方正准圆简体" panose="03000509000000000000" pitchFamily="65" charset="-122"/>
              </a:endParaRPr>
            </a:p>
          </p:txBody>
        </p:sp>
        <p:cxnSp>
          <p:nvCxnSpPr>
            <p:cNvPr id="217" name="Straight Connector 216"/>
            <p:cNvCxnSpPr/>
            <p:nvPr/>
          </p:nvCxnSpPr>
          <p:spPr>
            <a:xfrm>
              <a:off x="1951855" y="1196777"/>
              <a:ext cx="0" cy="1497616"/>
            </a:xfrm>
            <a:prstGeom prst="line">
              <a:avLst/>
            </a:prstGeom>
            <a:noFill/>
            <a:ln w="38100" cap="flat" cmpd="sng" algn="ctr">
              <a:solidFill>
                <a:srgbClr val="000000">
                  <a:lumMod val="50000"/>
                  <a:lumOff val="50000"/>
                </a:srgbClr>
              </a:solidFill>
              <a:prstDash val="sysDash"/>
            </a:ln>
            <a:effectLst/>
          </p:spPr>
        </p:cxnSp>
        <p:sp>
          <p:nvSpPr>
            <p:cNvPr id="239" name="Cube 238"/>
            <p:cNvSpPr/>
            <p:nvPr/>
          </p:nvSpPr>
          <p:spPr>
            <a:xfrm>
              <a:off x="2141217" y="3330786"/>
              <a:ext cx="894193" cy="289549"/>
            </a:xfrm>
            <a:prstGeom prst="cube">
              <a:avLst/>
            </a:prstGeom>
            <a:solidFill>
              <a:srgbClr val="FFFFFF">
                <a:lumMod val="50000"/>
              </a:srgbClr>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r>
                <a:rPr lang="zh-CN" altLang="en-US" sz="900" b="1" kern="0" dirty="0" smtClean="0">
                  <a:solidFill>
                    <a:srgbClr val="FFFFFF"/>
                  </a:solidFill>
                  <a:latin typeface="Museo Sans For Dell" panose="02000000000000000000" pitchFamily="2" charset="0"/>
                  <a:ea typeface="方正准圆简体" panose="03000509000000000000" pitchFamily="65" charset="-122"/>
                </a:rPr>
                <a:t>交换机</a:t>
              </a:r>
              <a:endParaRPr lang="en-US" sz="900" b="1" kern="0" dirty="0">
                <a:solidFill>
                  <a:srgbClr val="FFFFFF"/>
                </a:solidFill>
                <a:latin typeface="Museo Sans For Dell" panose="02000000000000000000" pitchFamily="2" charset="0"/>
                <a:ea typeface="方正准圆简体" panose="03000509000000000000" pitchFamily="65" charset="-122"/>
              </a:endParaRPr>
            </a:p>
          </p:txBody>
        </p:sp>
      </p:grpSp>
    </p:spTree>
    <p:extLst>
      <p:ext uri="{BB962C8B-B14F-4D97-AF65-F5344CB8AC3E}">
        <p14:creationId xmlns:p14="http://schemas.microsoft.com/office/powerpoint/2010/main" val="1364657133"/>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4"/>
          </a:solidFill>
        </p:spPr>
        <p:txBody>
          <a:bodyPr/>
          <a:lstStyle/>
          <a:p>
            <a:r>
              <a:rPr lang="zh-CN" altLang="en-US" dirty="0" smtClean="0">
                <a:ea typeface="方正准圆简体" panose="03000509000000000000" pitchFamily="65" charset="-122"/>
              </a:rPr>
              <a:t>关于</a:t>
            </a:r>
            <a:r>
              <a:rPr lang="en-US" altLang="en-US" dirty="0" smtClean="0">
                <a:ea typeface="方正准圆简体" panose="03000509000000000000" pitchFamily="65" charset="-122"/>
              </a:rPr>
              <a:t>6.x</a:t>
            </a:r>
            <a:r>
              <a:rPr lang="zh-CN" altLang="en-US" dirty="0" smtClean="0">
                <a:ea typeface="方正准圆简体" panose="03000509000000000000" pitchFamily="65" charset="-122"/>
              </a:rPr>
              <a:t>版的</a:t>
            </a:r>
            <a:r>
              <a:rPr lang="en-US" altLang="zh-CN" dirty="0" smtClean="0">
                <a:ea typeface="方正准圆简体" panose="03000509000000000000" pitchFamily="65" charset="-122"/>
              </a:rPr>
              <a:t/>
            </a:r>
            <a:br>
              <a:rPr lang="en-US" altLang="zh-CN" dirty="0" smtClean="0">
                <a:ea typeface="方正准圆简体" panose="03000509000000000000" pitchFamily="65" charset="-122"/>
              </a:rPr>
            </a:br>
            <a:r>
              <a:rPr lang="zh-CN" altLang="en-US" dirty="0" smtClean="0">
                <a:ea typeface="方正准圆简体" panose="03000509000000000000" pitchFamily="65" charset="-122"/>
              </a:rPr>
              <a:t>更多技术背景信息</a:t>
            </a:r>
            <a:endParaRPr lang="en-US" dirty="0">
              <a:ea typeface="方正准圆简体" panose="03000509000000000000" pitchFamily="65" charset="-122"/>
            </a:endParaRPr>
          </a:p>
        </p:txBody>
      </p:sp>
    </p:spTree>
    <p:extLst>
      <p:ext uri="{BB962C8B-B14F-4D97-AF65-F5344CB8AC3E}">
        <p14:creationId xmlns:p14="http://schemas.microsoft.com/office/powerpoint/2010/main" val="634502520"/>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latin typeface="Museo Sans For Dell" panose="02000000000000000000" pitchFamily="2" charset="0"/>
                <a:ea typeface="方正准圆简体" panose="03000509000000000000" pitchFamily="65" charset="-122"/>
              </a:rPr>
              <a:t>压缩</a:t>
            </a:r>
            <a:r>
              <a:rPr lang="en-US" dirty="0" smtClean="0">
                <a:latin typeface="Museo Sans For Dell" panose="02000000000000000000" pitchFamily="2" charset="0"/>
                <a:ea typeface="方正准圆简体" panose="03000509000000000000" pitchFamily="65" charset="-122"/>
              </a:rPr>
              <a:t>–</a:t>
            </a:r>
            <a:r>
              <a:rPr lang="zh-CN" altLang="en-US" dirty="0" smtClean="0">
                <a:latin typeface="Museo Sans For Dell" panose="02000000000000000000" pitchFamily="2" charset="0"/>
                <a:ea typeface="方正准圆简体" panose="03000509000000000000" pitchFamily="65" charset="-122"/>
              </a:rPr>
              <a:t>更多细节</a:t>
            </a:r>
            <a:endParaRPr lang="en-US" dirty="0">
              <a:latin typeface="Museo Sans For Dell" panose="02000000000000000000" pitchFamily="2" charset="0"/>
              <a:ea typeface="方正准圆简体" panose="03000509000000000000" pitchFamily="65" charset="-122"/>
            </a:endParaRPr>
          </a:p>
        </p:txBody>
      </p:sp>
      <p:sp>
        <p:nvSpPr>
          <p:cNvPr id="4" name="Text Placeholder 3"/>
          <p:cNvSpPr>
            <a:spLocks noGrp="1"/>
          </p:cNvSpPr>
          <p:nvPr>
            <p:ph type="body" sz="quarter" idx="11"/>
          </p:nvPr>
        </p:nvSpPr>
        <p:spPr>
          <a:xfrm>
            <a:off x="551034" y="886443"/>
            <a:ext cx="8036911" cy="3669030"/>
          </a:xfrm>
        </p:spPr>
        <p:txBody>
          <a:bodyPr>
            <a:normAutofit lnSpcReduction="10000"/>
          </a:bodyPr>
          <a:lstStyle/>
          <a:p>
            <a:pPr>
              <a:spcBef>
                <a:spcPts val="900"/>
              </a:spcBef>
            </a:pPr>
            <a:r>
              <a:rPr lang="zh-CN" altLang="en-US" b="1" dirty="0" smtClean="0">
                <a:ea typeface="方正准圆简体" panose="03000509000000000000" pitchFamily="65" charset="-122"/>
              </a:rPr>
              <a:t>可使用</a:t>
            </a:r>
            <a:r>
              <a:rPr lang="en-US" b="1" dirty="0" smtClean="0">
                <a:ea typeface="方正准圆简体" panose="03000509000000000000" pitchFamily="65" charset="-122"/>
              </a:rPr>
              <a:t>Enterprise Manager</a:t>
            </a:r>
            <a:r>
              <a:rPr lang="zh-CN" altLang="en-US" b="1" dirty="0" smtClean="0">
                <a:ea typeface="方正准圆简体" panose="03000509000000000000" pitchFamily="65" charset="-122"/>
              </a:rPr>
              <a:t>逐卷压缩数据</a:t>
            </a:r>
            <a:endParaRPr lang="en-US" b="1" dirty="0">
              <a:ea typeface="方正准圆简体" panose="03000509000000000000" pitchFamily="65" charset="-122"/>
            </a:endParaRPr>
          </a:p>
          <a:p>
            <a:pPr lvl="1"/>
            <a:r>
              <a:rPr lang="zh-CN" altLang="en-US" sz="1050" dirty="0" smtClean="0">
                <a:ea typeface="方正准圆简体" panose="03000509000000000000" pitchFamily="65" charset="-122"/>
              </a:rPr>
              <a:t>在创建卷的期间启用压缩功能，或在以后将压缩功能增加到已有的卷之中</a:t>
            </a:r>
            <a:endParaRPr lang="en-US" altLang="en-US" sz="1050" dirty="0">
              <a:ea typeface="方正准圆简体" panose="03000509000000000000" pitchFamily="65" charset="-122"/>
            </a:endParaRPr>
          </a:p>
          <a:p>
            <a:pPr>
              <a:spcBef>
                <a:spcPts val="900"/>
              </a:spcBef>
            </a:pPr>
            <a:r>
              <a:rPr lang="zh-CN" altLang="en-US" b="1" dirty="0" smtClean="0">
                <a:ea typeface="方正准圆简体" panose="03000509000000000000" pitchFamily="65" charset="-122"/>
              </a:rPr>
              <a:t>全局和卷级管理控制</a:t>
            </a:r>
            <a:endParaRPr lang="en-US" b="1" dirty="0" smtClean="0">
              <a:ea typeface="方正准圆简体" panose="03000509000000000000" pitchFamily="65" charset="-122"/>
            </a:endParaRPr>
          </a:p>
          <a:p>
            <a:pPr lvl="1"/>
            <a:r>
              <a:rPr lang="zh-CN" altLang="en-US" sz="1050" dirty="0" smtClean="0">
                <a:ea typeface="方正准圆简体" panose="03000509000000000000" pitchFamily="65" charset="-122"/>
              </a:rPr>
              <a:t>压缩功能</a:t>
            </a:r>
            <a:r>
              <a:rPr lang="zh-CN" altLang="en-US" sz="1050" b="1" dirty="0" smtClean="0">
                <a:ea typeface="方正准圆简体" panose="03000509000000000000" pitchFamily="65" charset="-122"/>
              </a:rPr>
              <a:t>中止</a:t>
            </a:r>
            <a:r>
              <a:rPr lang="zh-CN" altLang="en-US" sz="1050" dirty="0" smtClean="0">
                <a:ea typeface="方正准圆简体" panose="03000509000000000000" pitchFamily="65" charset="-122"/>
              </a:rPr>
              <a:t>，不造成数据量回弹</a:t>
            </a:r>
            <a:endParaRPr lang="en-US" sz="1050" dirty="0">
              <a:ea typeface="方正准圆简体" panose="03000509000000000000" pitchFamily="65" charset="-122"/>
            </a:endParaRPr>
          </a:p>
          <a:p>
            <a:pPr lvl="2"/>
            <a:r>
              <a:rPr lang="zh-CN" altLang="en-US" sz="750" dirty="0" smtClean="0">
                <a:ea typeface="方正准圆简体" panose="03000509000000000000" pitchFamily="65" charset="-122"/>
              </a:rPr>
              <a:t>选中的卷和全部兄弟卷保持压缩状态，但不会有页被进一步压缩</a:t>
            </a:r>
            <a:endParaRPr lang="en-US" sz="750" dirty="0">
              <a:ea typeface="方正准圆简体" panose="03000509000000000000" pitchFamily="65" charset="-122"/>
            </a:endParaRPr>
          </a:p>
          <a:p>
            <a:pPr lvl="1"/>
            <a:r>
              <a:rPr lang="zh-CN" altLang="en-US" sz="1050" dirty="0" smtClean="0">
                <a:ea typeface="方正准圆简体" panose="03000509000000000000" pitchFamily="65" charset="-122"/>
              </a:rPr>
              <a:t>压缩功能</a:t>
            </a:r>
            <a:r>
              <a:rPr lang="zh-CN" altLang="en-US" sz="1050" b="1" dirty="0" smtClean="0">
                <a:ea typeface="方正准圆简体" panose="03000509000000000000" pitchFamily="65" charset="-122"/>
              </a:rPr>
              <a:t>禁用</a:t>
            </a:r>
            <a:r>
              <a:rPr lang="zh-CN" altLang="en-US" sz="1050" dirty="0" smtClean="0">
                <a:ea typeface="方正准圆简体" panose="03000509000000000000" pitchFamily="65" charset="-122"/>
              </a:rPr>
              <a:t>，造成数据量回弹</a:t>
            </a:r>
            <a:endParaRPr lang="en-US" sz="1050" dirty="0">
              <a:ea typeface="方正准圆简体" panose="03000509000000000000" pitchFamily="65" charset="-122"/>
            </a:endParaRPr>
          </a:p>
          <a:p>
            <a:pPr lvl="2"/>
            <a:r>
              <a:rPr lang="zh-CN" altLang="en-US" sz="750" dirty="0" smtClean="0">
                <a:ea typeface="方正准圆简体" panose="03000509000000000000" pitchFamily="65" charset="-122"/>
              </a:rPr>
              <a:t>会导致选中的卷和全部兄弟卷在下一次数据调度进程中数据量回弹</a:t>
            </a:r>
            <a:endParaRPr lang="en-US" altLang="en-US" sz="750" dirty="0">
              <a:ea typeface="方正准圆简体" panose="03000509000000000000" pitchFamily="65" charset="-122"/>
            </a:endParaRPr>
          </a:p>
          <a:p>
            <a:pPr lvl="1"/>
            <a:r>
              <a:rPr lang="zh-CN" altLang="en-US" sz="1050" dirty="0" smtClean="0">
                <a:ea typeface="方正准圆简体" panose="03000509000000000000" pitchFamily="65" charset="-122"/>
              </a:rPr>
              <a:t>查看已被压缩的卷数据的比例</a:t>
            </a:r>
            <a:r>
              <a:rPr lang="en-US" sz="1050" dirty="0" smtClean="0">
                <a:ea typeface="方正准圆简体" panose="03000509000000000000" pitchFamily="65" charset="-122"/>
              </a:rPr>
              <a:t> (</a:t>
            </a:r>
            <a:r>
              <a:rPr lang="zh-CN" altLang="en-US" sz="1050" dirty="0" smtClean="0">
                <a:ea typeface="方正准圆简体" panose="03000509000000000000" pitchFamily="65" charset="-122"/>
              </a:rPr>
              <a:t>根据存储类型</a:t>
            </a:r>
            <a:r>
              <a:rPr lang="en-US" sz="1050" dirty="0" smtClean="0">
                <a:ea typeface="方正准圆简体" panose="03000509000000000000" pitchFamily="65" charset="-122"/>
              </a:rPr>
              <a:t>)</a:t>
            </a:r>
            <a:endParaRPr lang="en-US" sz="1050" dirty="0">
              <a:ea typeface="方正准圆简体" panose="03000509000000000000" pitchFamily="65" charset="-122"/>
            </a:endParaRPr>
          </a:p>
          <a:p>
            <a:pPr>
              <a:spcBef>
                <a:spcPts val="900"/>
              </a:spcBef>
            </a:pPr>
            <a:r>
              <a:rPr lang="zh-CN" altLang="en-US" b="1" dirty="0" smtClean="0">
                <a:ea typeface="方正准圆简体" panose="03000509000000000000" pitchFamily="65" charset="-122"/>
              </a:rPr>
              <a:t>独立控制源卷和目标卷</a:t>
            </a:r>
            <a:r>
              <a:rPr lang="en-US" b="1" dirty="0" smtClean="0">
                <a:ea typeface="方正准圆简体" panose="03000509000000000000" pitchFamily="65" charset="-122"/>
              </a:rPr>
              <a:t>(LV</a:t>
            </a:r>
            <a:r>
              <a:rPr lang="zh-CN" altLang="en-US" b="1" dirty="0" smtClean="0">
                <a:ea typeface="方正准圆简体" panose="03000509000000000000" pitchFamily="65" charset="-122"/>
              </a:rPr>
              <a:t>和复制</a:t>
            </a:r>
            <a:r>
              <a:rPr lang="en-US" b="1" dirty="0" smtClean="0">
                <a:ea typeface="方正准圆简体" panose="03000509000000000000" pitchFamily="65" charset="-122"/>
              </a:rPr>
              <a:t>)</a:t>
            </a:r>
          </a:p>
          <a:p>
            <a:pPr lvl="1"/>
            <a:r>
              <a:rPr lang="zh-CN" altLang="en-US" sz="1050" dirty="0" smtClean="0">
                <a:ea typeface="方正准圆简体" panose="03000509000000000000" pitchFamily="65" charset="-122"/>
              </a:rPr>
              <a:t>充分镜像的设置，或者</a:t>
            </a:r>
            <a:r>
              <a:rPr lang="en-US" sz="1050" dirty="0" smtClean="0">
                <a:ea typeface="方正准圆简体" panose="03000509000000000000" pitchFamily="65" charset="-122"/>
              </a:rPr>
              <a:t>…</a:t>
            </a:r>
            <a:endParaRPr lang="en-US" sz="1050" dirty="0">
              <a:ea typeface="方正准圆简体" panose="03000509000000000000" pitchFamily="65" charset="-122"/>
            </a:endParaRPr>
          </a:p>
          <a:p>
            <a:pPr lvl="1"/>
            <a:r>
              <a:rPr lang="zh-CN" altLang="en-US" sz="1050" dirty="0" smtClean="0">
                <a:ea typeface="方正准圆简体" panose="03000509000000000000" pitchFamily="65" charset="-122"/>
              </a:rPr>
              <a:t>根据公司不同地点的成本节约策略，采用不同的压缩水平</a:t>
            </a:r>
            <a:endParaRPr lang="en-US" b="1" dirty="0">
              <a:ea typeface="方正准圆简体" panose="03000509000000000000" pitchFamily="65" charset="-122"/>
            </a:endParaRPr>
          </a:p>
          <a:p>
            <a:pPr>
              <a:spcBef>
                <a:spcPts val="900"/>
              </a:spcBef>
            </a:pPr>
            <a:r>
              <a:rPr lang="zh-CN" altLang="en-US" b="1" dirty="0" smtClean="0">
                <a:ea typeface="方正准圆简体" panose="03000509000000000000" pitchFamily="65" charset="-122"/>
              </a:rPr>
              <a:t>充分兼容其他</a:t>
            </a:r>
            <a:r>
              <a:rPr lang="en-US" b="1" dirty="0" smtClean="0">
                <a:ea typeface="方正准圆简体" panose="03000509000000000000" pitchFamily="65" charset="-122"/>
              </a:rPr>
              <a:t>Storage Center</a:t>
            </a:r>
            <a:r>
              <a:rPr lang="zh-CN" altLang="en-US" b="1" dirty="0" smtClean="0">
                <a:ea typeface="方正准圆简体" panose="03000509000000000000" pitchFamily="65" charset="-122"/>
              </a:rPr>
              <a:t>功能特性</a:t>
            </a:r>
            <a:endParaRPr lang="en-US" b="1" dirty="0">
              <a:ea typeface="方正准圆简体" panose="03000509000000000000" pitchFamily="65" charset="-122"/>
            </a:endParaRPr>
          </a:p>
          <a:p>
            <a:pPr lvl="1"/>
            <a:r>
              <a:rPr lang="zh-CN" altLang="en-US" sz="1050" dirty="0" smtClean="0">
                <a:ea typeface="方正准圆简体" panose="03000509000000000000" pitchFamily="65" charset="-122"/>
              </a:rPr>
              <a:t>快照可包含已压缩的数据</a:t>
            </a:r>
            <a:endParaRPr lang="en-US" altLang="zh-CN" sz="1050" dirty="0" smtClean="0">
              <a:ea typeface="方正准圆简体" panose="03000509000000000000" pitchFamily="65" charset="-122"/>
            </a:endParaRPr>
          </a:p>
          <a:p>
            <a:pPr lvl="1"/>
            <a:r>
              <a:rPr lang="en-US" altLang="en-US" sz="1050" dirty="0" smtClean="0">
                <a:ea typeface="方正准圆简体" panose="03000509000000000000" pitchFamily="65" charset="-122"/>
              </a:rPr>
              <a:t>View </a:t>
            </a:r>
            <a:r>
              <a:rPr lang="en-US" altLang="en-US" sz="1050" dirty="0" smtClean="0">
                <a:ea typeface="方正准圆简体" panose="03000509000000000000" pitchFamily="65" charset="-122"/>
              </a:rPr>
              <a:t>Volumes</a:t>
            </a:r>
            <a:r>
              <a:rPr lang="zh-CN" altLang="en-US" sz="1050" dirty="0" smtClean="0">
                <a:ea typeface="方正准圆简体" panose="03000509000000000000" pitchFamily="65" charset="-122"/>
              </a:rPr>
              <a:t>可</a:t>
            </a:r>
            <a:r>
              <a:rPr lang="zh-CN" altLang="en-US" sz="1050" dirty="0" smtClean="0">
                <a:ea typeface="方正准圆简体" panose="03000509000000000000" pitchFamily="65" charset="-122"/>
              </a:rPr>
              <a:t>包含已压缩的数据</a:t>
            </a:r>
            <a:endParaRPr lang="en-US" sz="1050" dirty="0">
              <a:ea typeface="方正准圆简体" panose="03000509000000000000" pitchFamily="65" charset="-122"/>
            </a:endParaRPr>
          </a:p>
          <a:p>
            <a:pPr>
              <a:spcBef>
                <a:spcPts val="900"/>
              </a:spcBef>
            </a:pPr>
            <a:r>
              <a:rPr lang="zh-CN" altLang="en-US" b="1" dirty="0" smtClean="0">
                <a:ea typeface="方正准圆简体" panose="03000509000000000000" pitchFamily="65" charset="-122"/>
              </a:rPr>
              <a:t>数据量回弹期间最小的读延迟</a:t>
            </a:r>
            <a:endParaRPr lang="en-US" b="1" dirty="0">
              <a:ea typeface="方正准圆简体" panose="03000509000000000000" pitchFamily="65" charset="-122"/>
            </a:endParaRPr>
          </a:p>
          <a:p>
            <a:pPr lvl="1"/>
            <a:r>
              <a:rPr lang="zh-CN" altLang="en-US" sz="1050" dirty="0" smtClean="0">
                <a:ea typeface="方正准圆简体" panose="03000509000000000000" pitchFamily="65" charset="-122"/>
              </a:rPr>
              <a:t>只在具有充足的空间来容纳整个卷的情况下，数据量回弹才会发生</a:t>
            </a:r>
            <a:endParaRPr lang="en-US" sz="1050" dirty="0">
              <a:ea typeface="方正准圆简体" panose="03000509000000000000" pitchFamily="65" charset="-122"/>
            </a:endParaRPr>
          </a:p>
          <a:p>
            <a:pPr lvl="1"/>
            <a:r>
              <a:rPr lang="zh-CN" altLang="en-US" sz="1050" dirty="0" smtClean="0">
                <a:ea typeface="方正准圆简体" panose="03000509000000000000" pitchFamily="65" charset="-122"/>
              </a:rPr>
              <a:t>如果没有足够的可用空间，将抛出警示</a:t>
            </a:r>
            <a:endParaRPr lang="en-US" sz="1050" dirty="0">
              <a:ea typeface="方正准圆简体" panose="03000509000000000000" pitchFamily="65" charset="-122"/>
            </a:endParaRPr>
          </a:p>
          <a:p>
            <a:pPr lvl="1"/>
            <a:endParaRPr lang="en-US" sz="1050" dirty="0">
              <a:ea typeface="方正准圆简体" panose="03000509000000000000" pitchFamily="65" charset="-122"/>
            </a:endParaRPr>
          </a:p>
          <a:p>
            <a:pPr lvl="2"/>
            <a:endParaRPr lang="en-US" sz="750" dirty="0">
              <a:ea typeface="方正准圆简体" panose="03000509000000000000" pitchFamily="65" charset="-122"/>
            </a:endParaRPr>
          </a:p>
        </p:txBody>
      </p:sp>
    </p:spTree>
    <p:extLst>
      <p:ext uri="{BB962C8B-B14F-4D97-AF65-F5344CB8AC3E}">
        <p14:creationId xmlns:p14="http://schemas.microsoft.com/office/powerpoint/2010/main" val="519961020"/>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zh-CN" altLang="en-US" dirty="0" smtClean="0">
                <a:latin typeface="Museo Sans For Dell" panose="02000000000000000000" pitchFamily="2" charset="0"/>
                <a:ea typeface="方正准圆简体" panose="03000509000000000000" pitchFamily="65" charset="-122"/>
              </a:rPr>
              <a:t>同步</a:t>
            </a:r>
            <a:r>
              <a:rPr lang="en-US" dirty="0" smtClean="0">
                <a:latin typeface="Museo Sans For Dell" panose="02000000000000000000" pitchFamily="2" charset="0"/>
                <a:ea typeface="方正准圆简体" panose="03000509000000000000" pitchFamily="65" charset="-122"/>
              </a:rPr>
              <a:t>Live </a:t>
            </a:r>
            <a:r>
              <a:rPr lang="en-US" dirty="0">
                <a:latin typeface="Museo Sans For Dell" panose="02000000000000000000" pitchFamily="2" charset="0"/>
                <a:ea typeface="方正准圆简体" panose="03000509000000000000" pitchFamily="65" charset="-122"/>
              </a:rPr>
              <a:t>Volume / </a:t>
            </a:r>
            <a:r>
              <a:rPr lang="en-US" dirty="0" smtClean="0">
                <a:latin typeface="Museo Sans For Dell" panose="02000000000000000000" pitchFamily="2" charset="0"/>
                <a:ea typeface="方正准圆简体" panose="03000509000000000000" pitchFamily="65" charset="-122"/>
              </a:rPr>
              <a:t>LXR</a:t>
            </a:r>
            <a:r>
              <a:rPr lang="zh-CN" altLang="en-US" dirty="0" smtClean="0">
                <a:latin typeface="Museo Sans For Dell" panose="02000000000000000000" pitchFamily="2" charset="0"/>
                <a:ea typeface="方正准圆简体" panose="03000509000000000000" pitchFamily="65" charset="-122"/>
              </a:rPr>
              <a:t>复制功能的增强情况</a:t>
            </a:r>
            <a:r>
              <a:rPr lang="en-US" dirty="0" smtClean="0">
                <a:latin typeface="Museo Sans For Dell" panose="02000000000000000000" pitchFamily="2" charset="0"/>
                <a:ea typeface="方正准圆简体" panose="03000509000000000000" pitchFamily="65" charset="-122"/>
              </a:rPr>
              <a:t/>
            </a:r>
            <a:br>
              <a:rPr lang="en-US" dirty="0" smtClean="0">
                <a:latin typeface="Museo Sans For Dell" panose="02000000000000000000" pitchFamily="2" charset="0"/>
                <a:ea typeface="方正准圆简体" panose="03000509000000000000" pitchFamily="65" charset="-122"/>
              </a:rPr>
            </a:br>
            <a:r>
              <a:rPr lang="en-US" dirty="0" smtClean="0">
                <a:latin typeface="Museo Sans For Dell" panose="02000000000000000000" pitchFamily="2" charset="0"/>
                <a:ea typeface="方正准圆简体" panose="03000509000000000000" pitchFamily="65" charset="-122"/>
              </a:rPr>
              <a:t>–</a:t>
            </a:r>
            <a:r>
              <a:rPr lang="zh-CN" altLang="en-US" dirty="0" smtClean="0">
                <a:latin typeface="Museo Sans For Dell" panose="02000000000000000000" pitchFamily="2" charset="0"/>
                <a:ea typeface="方正准圆简体" panose="03000509000000000000" pitchFamily="65" charset="-122"/>
              </a:rPr>
              <a:t>更多细节</a:t>
            </a:r>
            <a:endParaRPr lang="en-US" dirty="0">
              <a:latin typeface="Museo Sans For Dell" panose="02000000000000000000" pitchFamily="2" charset="0"/>
              <a:ea typeface="方正准圆简体" panose="03000509000000000000" pitchFamily="65" charset="-122"/>
            </a:endParaRPr>
          </a:p>
        </p:txBody>
      </p:sp>
      <p:sp>
        <p:nvSpPr>
          <p:cNvPr id="5" name="Content Placeholder 2"/>
          <p:cNvSpPr>
            <a:spLocks noGrp="1"/>
          </p:cNvSpPr>
          <p:nvPr>
            <p:ph type="body" sz="quarter" idx="11"/>
          </p:nvPr>
        </p:nvSpPr>
        <p:spPr>
          <a:xfrm>
            <a:off x="383059" y="1019243"/>
            <a:ext cx="8266671" cy="3669030"/>
          </a:xfrm>
        </p:spPr>
        <p:txBody>
          <a:bodyPr>
            <a:normAutofit fontScale="92500" lnSpcReduction="10000"/>
          </a:bodyPr>
          <a:lstStyle/>
          <a:p>
            <a:r>
              <a:rPr lang="zh-CN" altLang="en-US" sz="1500" b="1" dirty="0" smtClean="0">
                <a:ea typeface="方正准圆简体" panose="03000509000000000000" pitchFamily="65" charset="-122"/>
              </a:rPr>
              <a:t>增强功能的类型</a:t>
            </a:r>
            <a:endParaRPr lang="en-US" sz="1500" b="1" dirty="0">
              <a:ea typeface="方正准圆简体" panose="03000509000000000000" pitchFamily="65" charset="-122"/>
            </a:endParaRPr>
          </a:p>
          <a:p>
            <a:pPr lvl="1"/>
            <a:r>
              <a:rPr lang="zh-CN" altLang="en-US" dirty="0" smtClean="0">
                <a:ea typeface="方正准圆简体" panose="03000509000000000000" pitchFamily="65" charset="-122"/>
              </a:rPr>
              <a:t>一对</a:t>
            </a:r>
            <a:r>
              <a:rPr lang="en-US" dirty="0" smtClean="0">
                <a:ea typeface="方正准圆简体" panose="03000509000000000000" pitchFamily="65" charset="-122"/>
              </a:rPr>
              <a:t>Live Volume</a:t>
            </a:r>
            <a:r>
              <a:rPr lang="zh-CN" altLang="en-US" dirty="0" smtClean="0">
                <a:ea typeface="方正准圆简体" panose="03000509000000000000" pitchFamily="65" charset="-122"/>
              </a:rPr>
              <a:t>阵列以内、多个卷之间的</a:t>
            </a:r>
            <a:r>
              <a:rPr lang="zh-CN" altLang="en-US" u="sng" dirty="0" smtClean="0">
                <a:effectLst>
                  <a:outerShdw blurRad="38100" dist="38100" dir="2700000" algn="tl">
                    <a:srgbClr val="000000">
                      <a:alpha val="43137"/>
                    </a:srgbClr>
                  </a:outerShdw>
                </a:effectLst>
                <a:ea typeface="方正准圆简体" panose="03000509000000000000" pitchFamily="65" charset="-122"/>
              </a:rPr>
              <a:t>同步复制</a:t>
            </a:r>
            <a:endParaRPr lang="en-US" dirty="0" smtClean="0">
              <a:ea typeface="方正准圆简体" panose="03000509000000000000" pitchFamily="65" charset="-122"/>
            </a:endParaRPr>
          </a:p>
          <a:p>
            <a:pPr lvl="2"/>
            <a:r>
              <a:rPr lang="zh-CN" altLang="en-US" sz="1100" dirty="0" smtClean="0">
                <a:ea typeface="方正准圆简体" panose="03000509000000000000" pitchFamily="65" charset="-122"/>
              </a:rPr>
              <a:t>继续以阵列为单位进行数据调度</a:t>
            </a:r>
            <a:r>
              <a:rPr lang="en-US" altLang="en-US" sz="1100" dirty="0" smtClean="0">
                <a:ea typeface="方正准圆简体" panose="03000509000000000000" pitchFamily="65" charset="-122"/>
              </a:rPr>
              <a:t> </a:t>
            </a:r>
            <a:r>
              <a:rPr lang="en-US" sz="1050" dirty="0" smtClean="0">
                <a:ea typeface="方正准圆简体" panose="03000509000000000000" pitchFamily="65" charset="-122"/>
              </a:rPr>
              <a:t>(</a:t>
            </a:r>
            <a:r>
              <a:rPr lang="zh-CN" altLang="en-US" sz="1050" dirty="0" smtClean="0">
                <a:ea typeface="方正准圆简体" panose="03000509000000000000" pitchFamily="65" charset="-122"/>
              </a:rPr>
              <a:t>节约成本</a:t>
            </a:r>
            <a:r>
              <a:rPr lang="en-US" sz="1050" dirty="0" smtClean="0">
                <a:ea typeface="方正准圆简体" panose="03000509000000000000" pitchFamily="65" charset="-122"/>
              </a:rPr>
              <a:t>)</a:t>
            </a:r>
            <a:endParaRPr lang="en-US" sz="1050" dirty="0">
              <a:ea typeface="方正准圆简体" panose="03000509000000000000" pitchFamily="65" charset="-122"/>
            </a:endParaRPr>
          </a:p>
          <a:p>
            <a:pPr lvl="2"/>
            <a:r>
              <a:rPr lang="zh-CN" altLang="en-US" sz="1050" dirty="0" smtClean="0">
                <a:ea typeface="方正准圆简体" panose="03000509000000000000" pitchFamily="65" charset="-122"/>
              </a:rPr>
              <a:t>跨多个地点的系统配置可以彼此不相似</a:t>
            </a:r>
            <a:endParaRPr lang="en-US" sz="1050" dirty="0">
              <a:ea typeface="方正准圆简体" panose="03000509000000000000" pitchFamily="65" charset="-122"/>
            </a:endParaRPr>
          </a:p>
          <a:p>
            <a:pPr lvl="2"/>
            <a:r>
              <a:rPr lang="zh-CN" altLang="en-US" sz="1050" dirty="0" smtClean="0">
                <a:ea typeface="方正准圆简体" panose="03000509000000000000" pitchFamily="65" charset="-122"/>
              </a:rPr>
              <a:t>在异步高可用、同步高可用和同步高一致模式之间动态变更</a:t>
            </a:r>
            <a:endParaRPr lang="en-US" sz="1050" dirty="0">
              <a:ea typeface="方正准圆简体" panose="03000509000000000000" pitchFamily="65" charset="-122"/>
            </a:endParaRPr>
          </a:p>
          <a:p>
            <a:pPr lvl="1"/>
            <a:r>
              <a:rPr lang="zh-CN" altLang="en-US" dirty="0" smtClean="0">
                <a:ea typeface="方正准圆简体" panose="03000509000000000000" pitchFamily="65" charset="-122"/>
              </a:rPr>
              <a:t>从</a:t>
            </a:r>
            <a:r>
              <a:rPr lang="en-US" altLang="zh-CN" dirty="0" smtClean="0">
                <a:ea typeface="方正准圆简体" panose="03000509000000000000" pitchFamily="65" charset="-122"/>
              </a:rPr>
              <a:t>Enterprise Manager</a:t>
            </a:r>
            <a:r>
              <a:rPr lang="zh-CN" altLang="en-US" dirty="0" smtClean="0">
                <a:ea typeface="方正准圆简体" panose="03000509000000000000" pitchFamily="65" charset="-122"/>
              </a:rPr>
              <a:t>内部</a:t>
            </a:r>
            <a:r>
              <a:rPr lang="zh-CN" altLang="en-US" u="sng" dirty="0" smtClean="0">
                <a:ea typeface="方正准圆简体" panose="03000509000000000000" pitchFamily="65" charset="-122"/>
              </a:rPr>
              <a:t>手动激活</a:t>
            </a:r>
            <a:r>
              <a:rPr lang="en-US" u="sng" dirty="0" smtClean="0">
                <a:ea typeface="方正准圆简体" panose="03000509000000000000" pitchFamily="65" charset="-122"/>
              </a:rPr>
              <a:t>/</a:t>
            </a:r>
            <a:r>
              <a:rPr lang="zh-CN" altLang="en-US" u="sng" dirty="0" smtClean="0">
                <a:ea typeface="方正准圆简体" panose="03000509000000000000" pitchFamily="65" charset="-122"/>
              </a:rPr>
              <a:t>恢复</a:t>
            </a:r>
            <a:r>
              <a:rPr lang="en-US" dirty="0" smtClean="0">
                <a:ea typeface="方正准圆简体" panose="03000509000000000000" pitchFamily="65" charset="-122"/>
              </a:rPr>
              <a:t>Live Volume</a:t>
            </a:r>
          </a:p>
          <a:p>
            <a:pPr lvl="1"/>
            <a:r>
              <a:rPr lang="zh-CN" altLang="en-US" u="sng" dirty="0" smtClean="0">
                <a:ea typeface="方正准圆简体" panose="03000509000000000000" pitchFamily="65" charset="-122"/>
              </a:rPr>
              <a:t>支持第三个灾难恢复站点</a:t>
            </a:r>
            <a:r>
              <a:rPr lang="en-US" dirty="0" smtClean="0">
                <a:ea typeface="方正准圆简体" panose="03000509000000000000" pitchFamily="65" charset="-122"/>
              </a:rPr>
              <a:t> – Live Volume Managed Replication</a:t>
            </a:r>
          </a:p>
          <a:p>
            <a:pPr lvl="1"/>
            <a:endParaRPr lang="en-US" sz="1050" dirty="0">
              <a:ea typeface="方正准圆简体" panose="03000509000000000000" pitchFamily="65" charset="-122"/>
            </a:endParaRPr>
          </a:p>
          <a:p>
            <a:r>
              <a:rPr lang="zh-CN" altLang="en-US" sz="1500" b="1" dirty="0" smtClean="0">
                <a:ea typeface="方正准圆简体" panose="03000509000000000000" pitchFamily="65" charset="-122"/>
              </a:rPr>
              <a:t>支持更强劲的灾难恢复计划</a:t>
            </a:r>
            <a:endParaRPr lang="en-US" sz="1500" b="1" dirty="0">
              <a:ea typeface="方正准圆简体" panose="03000509000000000000" pitchFamily="65" charset="-122"/>
            </a:endParaRPr>
          </a:p>
          <a:p>
            <a:pPr lvl="1"/>
            <a:r>
              <a:rPr lang="zh-CN" altLang="en-US" dirty="0" smtClean="0">
                <a:ea typeface="方正准圆简体" panose="03000509000000000000" pitchFamily="65" charset="-122"/>
              </a:rPr>
              <a:t>能够激</a:t>
            </a:r>
            <a:r>
              <a:rPr lang="zh-CN" altLang="en-US" dirty="0" smtClean="0">
                <a:ea typeface="方正准圆简体" panose="03000509000000000000" pitchFamily="65" charset="-122"/>
              </a:rPr>
              <a:t>活</a:t>
            </a:r>
            <a:r>
              <a:rPr lang="zh-CN" altLang="en-US" dirty="0">
                <a:ea typeface="方正准圆简体" panose="03000509000000000000" pitchFamily="65" charset="-122"/>
              </a:rPr>
              <a:t>二</a:t>
            </a:r>
            <a:r>
              <a:rPr lang="zh-CN" altLang="en-US" dirty="0" smtClean="0">
                <a:ea typeface="方正准圆简体" panose="03000509000000000000" pitchFamily="65" charset="-122"/>
              </a:rPr>
              <a:t>级</a:t>
            </a:r>
            <a:r>
              <a:rPr lang="zh-CN" altLang="en-US" dirty="0" smtClean="0">
                <a:ea typeface="方正准圆简体" panose="03000509000000000000" pitchFamily="65" charset="-122"/>
              </a:rPr>
              <a:t>存储上的卷</a:t>
            </a:r>
            <a:endParaRPr lang="en-US" altLang="en-US" dirty="0">
              <a:ea typeface="方正准圆简体" panose="03000509000000000000" pitchFamily="65" charset="-122"/>
            </a:endParaRPr>
          </a:p>
          <a:p>
            <a:pPr lvl="1"/>
            <a:r>
              <a:rPr lang="zh-CN" altLang="en-US" dirty="0" smtClean="0">
                <a:ea typeface="方正准圆简体" panose="03000509000000000000" pitchFamily="65" charset="-122"/>
              </a:rPr>
              <a:t>能够复原原始主存储上的卷</a:t>
            </a:r>
            <a:endParaRPr lang="en-US" dirty="0" smtClean="0">
              <a:ea typeface="方正准圆简体" panose="03000509000000000000" pitchFamily="65" charset="-122"/>
            </a:endParaRPr>
          </a:p>
          <a:p>
            <a:pPr lvl="1"/>
            <a:r>
              <a:rPr lang="zh-CN" altLang="en-US" dirty="0" smtClean="0">
                <a:ea typeface="方正准圆简体" panose="03000509000000000000" pitchFamily="65" charset="-122"/>
              </a:rPr>
              <a:t>现在已能复制到第三个灾难恢复站点</a:t>
            </a:r>
            <a:endParaRPr lang="en-US" dirty="0" smtClean="0">
              <a:ea typeface="方正准圆简体" panose="03000509000000000000" pitchFamily="65" charset="-122"/>
            </a:endParaRPr>
          </a:p>
          <a:p>
            <a:pPr lvl="2"/>
            <a:r>
              <a:rPr lang="en-US" sz="1200" dirty="0" smtClean="0">
                <a:ea typeface="方正准圆简体" panose="03000509000000000000" pitchFamily="65" charset="-122"/>
              </a:rPr>
              <a:t>Live </a:t>
            </a:r>
            <a:r>
              <a:rPr lang="en-US" sz="1200" dirty="0">
                <a:ea typeface="方正准圆简体" panose="03000509000000000000" pitchFamily="65" charset="-122"/>
              </a:rPr>
              <a:t>Volume Managed Replication</a:t>
            </a:r>
            <a:endParaRPr lang="en-US" dirty="0">
              <a:ea typeface="方正准圆简体" panose="03000509000000000000" pitchFamily="65" charset="-122"/>
            </a:endParaRPr>
          </a:p>
          <a:p>
            <a:pPr lvl="1"/>
            <a:endParaRPr lang="en-US" dirty="0">
              <a:ea typeface="方正准圆简体" panose="03000509000000000000" pitchFamily="65" charset="-122"/>
            </a:endParaRPr>
          </a:p>
          <a:p>
            <a:pPr marL="171450" lvl="1" indent="-171450">
              <a:buFont typeface="Arial" pitchFamily="34" charset="0"/>
              <a:buChar char="•"/>
            </a:pPr>
            <a:r>
              <a:rPr lang="zh-CN" altLang="en-US" sz="1500" b="1" dirty="0" smtClean="0">
                <a:ea typeface="方正准圆简体" panose="03000509000000000000" pitchFamily="65" charset="-122"/>
              </a:rPr>
              <a:t>目标市场</a:t>
            </a:r>
            <a:endParaRPr lang="en-US" sz="1500" b="1" dirty="0">
              <a:ea typeface="方正准圆简体" panose="03000509000000000000" pitchFamily="65" charset="-122"/>
            </a:endParaRPr>
          </a:p>
          <a:p>
            <a:pPr lvl="1"/>
            <a:r>
              <a:rPr lang="zh-CN" altLang="en-US" dirty="0" smtClean="0">
                <a:ea typeface="方正准圆简体" panose="03000509000000000000" pitchFamily="65" charset="-122"/>
              </a:rPr>
              <a:t>德国、欧洲、中东与非洲地区</a:t>
            </a:r>
            <a:endParaRPr lang="en-US" dirty="0">
              <a:ea typeface="方正准圆简体" panose="03000509000000000000" pitchFamily="65" charset="-122"/>
            </a:endParaRPr>
          </a:p>
          <a:p>
            <a:pPr lvl="1"/>
            <a:r>
              <a:rPr lang="en-US" dirty="0">
                <a:ea typeface="方正准圆简体" panose="03000509000000000000" pitchFamily="65" charset="-122"/>
              </a:rPr>
              <a:t>VMware </a:t>
            </a:r>
            <a:r>
              <a:rPr lang="en-US" dirty="0" smtClean="0">
                <a:ea typeface="方正准圆简体" panose="03000509000000000000" pitchFamily="65" charset="-122"/>
              </a:rPr>
              <a:t>SRM</a:t>
            </a:r>
            <a:r>
              <a:rPr lang="zh-CN" altLang="en-US" dirty="0" smtClean="0">
                <a:ea typeface="方正准圆简体" panose="03000509000000000000" pitchFamily="65" charset="-122"/>
              </a:rPr>
              <a:t>客户</a:t>
            </a:r>
            <a:endParaRPr lang="en-US" dirty="0">
              <a:ea typeface="方正准圆简体" panose="03000509000000000000" pitchFamily="65" charset="-122"/>
            </a:endParaRPr>
          </a:p>
          <a:p>
            <a:pPr lvl="1"/>
            <a:r>
              <a:rPr lang="zh-CN" altLang="en-US" dirty="0" smtClean="0">
                <a:ea typeface="方正准圆简体" panose="03000509000000000000" pitchFamily="65" charset="-122"/>
              </a:rPr>
              <a:t>供应</a:t>
            </a:r>
            <a:r>
              <a:rPr lang="en-US" dirty="0" smtClean="0">
                <a:ea typeface="方正准圆简体" panose="03000509000000000000" pitchFamily="65" charset="-122"/>
              </a:rPr>
              <a:t>EMC </a:t>
            </a:r>
            <a:r>
              <a:rPr lang="en-US" dirty="0" err="1" smtClean="0">
                <a:ea typeface="方正准圆简体" panose="03000509000000000000" pitchFamily="65" charset="-122"/>
              </a:rPr>
              <a:t>vPLEX</a:t>
            </a:r>
            <a:r>
              <a:rPr lang="zh-CN" altLang="en-US" dirty="0" smtClean="0">
                <a:ea typeface="方正准圆简体" panose="03000509000000000000" pitchFamily="65" charset="-122"/>
              </a:rPr>
              <a:t>和</a:t>
            </a:r>
            <a:r>
              <a:rPr lang="en-US" dirty="0" err="1" smtClean="0">
                <a:ea typeface="方正准圆简体" panose="03000509000000000000" pitchFamily="65" charset="-122"/>
              </a:rPr>
              <a:t>NetApp</a:t>
            </a:r>
            <a:r>
              <a:rPr lang="en-US" dirty="0" smtClean="0">
                <a:ea typeface="方正准圆简体" panose="03000509000000000000" pitchFamily="65" charset="-122"/>
              </a:rPr>
              <a:t> </a:t>
            </a:r>
            <a:r>
              <a:rPr lang="en-US" dirty="0" err="1" smtClean="0">
                <a:ea typeface="方正准圆简体" panose="03000509000000000000" pitchFamily="65" charset="-122"/>
              </a:rPr>
              <a:t>MetroCluster</a:t>
            </a:r>
            <a:r>
              <a:rPr lang="zh-CN" altLang="en-US" dirty="0" smtClean="0">
                <a:ea typeface="方正准圆简体" panose="03000509000000000000" pitchFamily="65" charset="-122"/>
              </a:rPr>
              <a:t>的地区</a:t>
            </a:r>
            <a:endParaRPr lang="en-US" dirty="0">
              <a:ea typeface="方正准圆简体" panose="03000509000000000000" pitchFamily="65" charset="-122"/>
            </a:endParaRPr>
          </a:p>
          <a:p>
            <a:pPr lvl="2"/>
            <a:endParaRPr lang="en-US" sz="1050" dirty="0">
              <a:ea typeface="方正准圆简体" panose="03000509000000000000" pitchFamily="65" charset="-122"/>
            </a:endParaRPr>
          </a:p>
          <a:p>
            <a:endParaRPr lang="en-US" sz="1500" b="1" dirty="0">
              <a:ea typeface="方正准圆简体" panose="03000509000000000000" pitchFamily="65" charset="-122"/>
            </a:endParaRPr>
          </a:p>
        </p:txBody>
      </p:sp>
    </p:spTree>
    <p:extLst>
      <p:ext uri="{BB962C8B-B14F-4D97-AF65-F5344CB8AC3E}">
        <p14:creationId xmlns:p14="http://schemas.microsoft.com/office/powerpoint/2010/main" val="4144954797"/>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5"/>
          <p:cNvSpPr>
            <a:spLocks noGrp="1"/>
          </p:cNvSpPr>
          <p:nvPr>
            <p:ph type="title"/>
          </p:nvPr>
        </p:nvSpPr>
        <p:spPr/>
        <p:txBody>
          <a:bodyPr/>
          <a:lstStyle/>
          <a:p>
            <a:r>
              <a:rPr lang="zh-CN" altLang="en-US" dirty="0" smtClean="0">
                <a:latin typeface="Museo Sans For Dell" panose="02000000000000000000" pitchFamily="2" charset="0"/>
                <a:ea typeface="方正准圆简体" panose="03000509000000000000" pitchFamily="65" charset="-122"/>
              </a:rPr>
              <a:t>自加密硬盘</a:t>
            </a:r>
            <a:r>
              <a:rPr lang="en-US" dirty="0" smtClean="0">
                <a:latin typeface="Museo Sans For Dell" panose="02000000000000000000" pitchFamily="2" charset="0"/>
                <a:ea typeface="方正准圆简体" panose="03000509000000000000" pitchFamily="65" charset="-122"/>
              </a:rPr>
              <a:t>–</a:t>
            </a:r>
            <a:r>
              <a:rPr lang="zh-CN" altLang="en-US" dirty="0" smtClean="0">
                <a:latin typeface="Museo Sans For Dell" panose="02000000000000000000" pitchFamily="2" charset="0"/>
                <a:ea typeface="方正准圆简体" panose="03000509000000000000" pitchFamily="65" charset="-122"/>
              </a:rPr>
              <a:t>更多细节</a:t>
            </a:r>
            <a:endParaRPr lang="en-US" dirty="0">
              <a:latin typeface="Museo Sans For Dell" panose="02000000000000000000" pitchFamily="2" charset="0"/>
              <a:ea typeface="方正准圆简体" panose="03000509000000000000" pitchFamily="65" charset="-122"/>
            </a:endParaRPr>
          </a:p>
        </p:txBody>
      </p:sp>
      <p:sp>
        <p:nvSpPr>
          <p:cNvPr id="6" name="Content Placeholder 2"/>
          <p:cNvSpPr txBox="1">
            <a:spLocks/>
          </p:cNvSpPr>
          <p:nvPr/>
        </p:nvSpPr>
        <p:spPr>
          <a:xfrm>
            <a:off x="299178" y="952316"/>
            <a:ext cx="8406674" cy="3058152"/>
          </a:xfrm>
          <a:prstGeom prst="rect">
            <a:avLst/>
          </a:prstGeom>
        </p:spPr>
        <p:txBody>
          <a:bodyPr>
            <a:no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18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2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a:buClr>
                <a:srgbClr val="00447C"/>
              </a:buClr>
            </a:pPr>
            <a:r>
              <a:rPr lang="zh-CN" altLang="en-US" sz="1350" b="1" dirty="0" smtClean="0">
                <a:solidFill>
                  <a:srgbClr val="444444"/>
                </a:solidFill>
                <a:ea typeface="方正准圆简体" panose="03000509000000000000" pitchFamily="65" charset="-122"/>
              </a:rPr>
              <a:t>保护数据免受以下情况的损害</a:t>
            </a:r>
            <a:endParaRPr lang="en-US" sz="1350" b="1" dirty="0">
              <a:solidFill>
                <a:srgbClr val="444444"/>
              </a:solidFill>
              <a:ea typeface="方正准圆简体" panose="03000509000000000000" pitchFamily="65" charset="-122"/>
            </a:endParaRPr>
          </a:p>
          <a:p>
            <a:pPr lvl="1">
              <a:lnSpc>
                <a:spcPct val="110000"/>
              </a:lnSpc>
              <a:buClr>
                <a:srgbClr val="00447C"/>
              </a:buClr>
            </a:pPr>
            <a:r>
              <a:rPr lang="zh-CN" altLang="en-US" sz="1050" dirty="0" smtClean="0">
                <a:solidFill>
                  <a:srgbClr val="444444"/>
                </a:solidFill>
                <a:ea typeface="方正准圆简体" panose="03000509000000000000" pitchFamily="65" charset="-122"/>
              </a:rPr>
              <a:t>硬盘丢失、转移或被盗</a:t>
            </a:r>
            <a:endParaRPr lang="en-US" sz="1050" dirty="0">
              <a:solidFill>
                <a:srgbClr val="444444"/>
              </a:solidFill>
              <a:ea typeface="方正准圆简体" panose="03000509000000000000" pitchFamily="65" charset="-122"/>
            </a:endParaRPr>
          </a:p>
          <a:p>
            <a:pPr lvl="1">
              <a:lnSpc>
                <a:spcPct val="110000"/>
              </a:lnSpc>
              <a:buClr>
                <a:srgbClr val="00447C"/>
              </a:buClr>
            </a:pPr>
            <a:r>
              <a:rPr lang="zh-CN" altLang="en-US" sz="1050" dirty="0" smtClean="0">
                <a:solidFill>
                  <a:srgbClr val="444444"/>
                </a:solidFill>
                <a:ea typeface="方正准圆简体" panose="03000509000000000000" pitchFamily="65" charset="-122"/>
              </a:rPr>
              <a:t>整个机箱被盗</a:t>
            </a:r>
            <a:endParaRPr lang="en-US" sz="1050" dirty="0">
              <a:solidFill>
                <a:srgbClr val="444444"/>
              </a:solidFill>
              <a:ea typeface="方正准圆简体" panose="03000509000000000000" pitchFamily="65" charset="-122"/>
            </a:endParaRPr>
          </a:p>
          <a:p>
            <a:pPr lvl="1">
              <a:lnSpc>
                <a:spcPct val="110000"/>
              </a:lnSpc>
              <a:buClr>
                <a:srgbClr val="00447C"/>
              </a:buClr>
            </a:pPr>
            <a:r>
              <a:rPr lang="zh-CN" altLang="en-US" sz="1050" dirty="0" smtClean="0">
                <a:solidFill>
                  <a:srgbClr val="444444"/>
                </a:solidFill>
                <a:ea typeface="方正准圆简体" panose="03000509000000000000" pitchFamily="65" charset="-122"/>
              </a:rPr>
              <a:t>整个</a:t>
            </a:r>
            <a:r>
              <a:rPr lang="en-US" sz="1050" dirty="0" smtClean="0">
                <a:solidFill>
                  <a:srgbClr val="444444"/>
                </a:solidFill>
                <a:ea typeface="方正准圆简体" panose="03000509000000000000" pitchFamily="65" charset="-122"/>
              </a:rPr>
              <a:t>Storage Center</a:t>
            </a:r>
            <a:r>
              <a:rPr lang="zh-CN" altLang="en-US" sz="1050" dirty="0" smtClean="0">
                <a:solidFill>
                  <a:srgbClr val="444444"/>
                </a:solidFill>
                <a:ea typeface="方正准圆简体" panose="03000509000000000000" pitchFamily="65" charset="-122"/>
              </a:rPr>
              <a:t>系统被盗</a:t>
            </a:r>
            <a:endParaRPr lang="en-US" sz="1050" dirty="0">
              <a:solidFill>
                <a:srgbClr val="444444"/>
              </a:solidFill>
              <a:ea typeface="方正准圆简体" panose="03000509000000000000" pitchFamily="65" charset="-122"/>
            </a:endParaRPr>
          </a:p>
          <a:p>
            <a:pPr marL="171450" lvl="1" indent="-171450">
              <a:spcBef>
                <a:spcPts val="900"/>
              </a:spcBef>
              <a:buClr>
                <a:srgbClr val="00447C"/>
              </a:buClr>
              <a:buFont typeface="Arial" pitchFamily="34" charset="0"/>
              <a:buChar char="•"/>
            </a:pPr>
            <a:r>
              <a:rPr lang="zh-CN" altLang="en-US" sz="1350" b="1" dirty="0" smtClean="0">
                <a:solidFill>
                  <a:srgbClr val="444444"/>
                </a:solidFill>
                <a:ea typeface="方正准圆简体" panose="03000509000000000000" pitchFamily="65" charset="-122"/>
              </a:rPr>
              <a:t>无后门：密钥丢失</a:t>
            </a:r>
            <a:r>
              <a:rPr lang="en-US" sz="1350" b="1" dirty="0" smtClean="0">
                <a:solidFill>
                  <a:srgbClr val="444444"/>
                </a:solidFill>
                <a:ea typeface="方正准圆简体" panose="03000509000000000000" pitchFamily="65" charset="-122"/>
              </a:rPr>
              <a:t>=100%</a:t>
            </a:r>
            <a:r>
              <a:rPr lang="zh-CN" altLang="en-US" sz="1350" b="1" dirty="0" smtClean="0">
                <a:solidFill>
                  <a:srgbClr val="444444"/>
                </a:solidFill>
                <a:ea typeface="方正准圆简体" panose="03000509000000000000" pitchFamily="65" charset="-122"/>
              </a:rPr>
              <a:t>数据丢失，不可恢复</a:t>
            </a:r>
            <a:endParaRPr lang="en-US" sz="1350" b="1" dirty="0">
              <a:solidFill>
                <a:srgbClr val="444444"/>
              </a:solidFill>
              <a:ea typeface="方正准圆简体" panose="03000509000000000000" pitchFamily="65" charset="-122"/>
            </a:endParaRPr>
          </a:p>
          <a:p>
            <a:pPr lvl="1">
              <a:lnSpc>
                <a:spcPct val="110000"/>
              </a:lnSpc>
              <a:buClr>
                <a:srgbClr val="00447C"/>
              </a:buClr>
            </a:pPr>
            <a:r>
              <a:rPr lang="zh-CN" altLang="en-US" sz="1050" dirty="0" smtClean="0">
                <a:solidFill>
                  <a:srgbClr val="444444"/>
                </a:solidFill>
                <a:ea typeface="方正准圆简体" panose="03000509000000000000" pitchFamily="65" charset="-122"/>
              </a:rPr>
              <a:t>锁的密钥是安全的，无法通过外部网络绕道</a:t>
            </a:r>
            <a:endParaRPr lang="en-US" sz="1050" dirty="0">
              <a:solidFill>
                <a:srgbClr val="444444"/>
              </a:solidFill>
              <a:ea typeface="方正准圆简体" panose="03000509000000000000" pitchFamily="65" charset="-122"/>
            </a:endParaRPr>
          </a:p>
          <a:p>
            <a:pPr marL="171450" lvl="1" indent="-171450">
              <a:spcBef>
                <a:spcPts val="900"/>
              </a:spcBef>
              <a:buClr>
                <a:srgbClr val="00447C"/>
              </a:buClr>
              <a:buFont typeface="Arial" pitchFamily="34" charset="0"/>
              <a:buChar char="•"/>
            </a:pPr>
            <a:r>
              <a:rPr lang="zh-CN" altLang="en-US" sz="1350" b="1" dirty="0" smtClean="0">
                <a:solidFill>
                  <a:srgbClr val="444444"/>
                </a:solidFill>
                <a:ea typeface="方正准圆简体" panose="03000509000000000000" pitchFamily="65" charset="-122"/>
              </a:rPr>
              <a:t>从系统移除或被盗的硬盘会自动锁定</a:t>
            </a:r>
            <a:endParaRPr lang="en-US" sz="1350" b="1" dirty="0">
              <a:solidFill>
                <a:srgbClr val="444444"/>
              </a:solidFill>
              <a:ea typeface="方正准圆简体" panose="03000509000000000000" pitchFamily="65" charset="-122"/>
            </a:endParaRPr>
          </a:p>
          <a:p>
            <a:pPr lvl="1">
              <a:lnSpc>
                <a:spcPct val="110000"/>
              </a:lnSpc>
              <a:buClr>
                <a:srgbClr val="00447C"/>
              </a:buClr>
            </a:pPr>
            <a:r>
              <a:rPr lang="zh-CN" altLang="en-US" sz="1050" dirty="0" smtClean="0">
                <a:solidFill>
                  <a:srgbClr val="444444"/>
                </a:solidFill>
                <a:ea typeface="方正准圆简体" panose="03000509000000000000" pitchFamily="65" charset="-122"/>
              </a:rPr>
              <a:t>即使盘身</a:t>
            </a:r>
            <a:r>
              <a:rPr lang="en-US" altLang="zh-CN" sz="1050" dirty="0" smtClean="0">
                <a:solidFill>
                  <a:srgbClr val="444444"/>
                </a:solidFill>
                <a:ea typeface="方正准圆简体" panose="03000509000000000000" pitchFamily="65" charset="-122"/>
              </a:rPr>
              <a:t>(platter)</a:t>
            </a:r>
            <a:r>
              <a:rPr lang="zh-CN" altLang="en-US" sz="1050" dirty="0" smtClean="0">
                <a:solidFill>
                  <a:srgbClr val="444444"/>
                </a:solidFill>
                <a:ea typeface="方正准圆简体" panose="03000509000000000000" pitchFamily="65" charset="-122"/>
              </a:rPr>
              <a:t>被放置在转轴支架</a:t>
            </a:r>
            <a:r>
              <a:rPr lang="en-US" altLang="zh-CN" sz="1050" dirty="0" smtClean="0">
                <a:solidFill>
                  <a:srgbClr val="444444"/>
                </a:solidFill>
                <a:ea typeface="方正准圆简体" panose="03000509000000000000" pitchFamily="65" charset="-122"/>
              </a:rPr>
              <a:t>(spin stand)</a:t>
            </a:r>
            <a:r>
              <a:rPr lang="zh-CN" altLang="en-US" sz="1050" dirty="0" smtClean="0">
                <a:solidFill>
                  <a:srgbClr val="444444"/>
                </a:solidFill>
                <a:ea typeface="方正准圆简体" panose="03000509000000000000" pitchFamily="65" charset="-122"/>
              </a:rPr>
              <a:t>上，数据仍是安全的</a:t>
            </a:r>
            <a:endParaRPr lang="en-US" sz="1350" dirty="0">
              <a:solidFill>
                <a:srgbClr val="444444"/>
              </a:solidFill>
              <a:ea typeface="方正准圆简体" panose="03000509000000000000" pitchFamily="65" charset="-122"/>
            </a:endParaRPr>
          </a:p>
          <a:p>
            <a:pPr>
              <a:spcBef>
                <a:spcPts val="900"/>
              </a:spcBef>
              <a:buClr>
                <a:srgbClr val="00447C"/>
              </a:buClr>
            </a:pPr>
            <a:r>
              <a:rPr lang="zh-CN" altLang="en-US" sz="1350" b="1" dirty="0" smtClean="0">
                <a:solidFill>
                  <a:srgbClr val="444444"/>
                </a:solidFill>
                <a:ea typeface="方正准圆简体" panose="03000509000000000000" pitchFamily="65" charset="-122"/>
              </a:rPr>
              <a:t>自加密硬盘</a:t>
            </a:r>
            <a:r>
              <a:rPr lang="en-US" sz="1350" b="1" dirty="0" smtClean="0">
                <a:solidFill>
                  <a:srgbClr val="444444"/>
                </a:solidFill>
                <a:ea typeface="方正准圆简体" panose="03000509000000000000" pitchFamily="65" charset="-122"/>
              </a:rPr>
              <a:t>+FIPS</a:t>
            </a:r>
            <a:r>
              <a:rPr lang="zh-CN" altLang="en-US" sz="1350" b="1" dirty="0" smtClean="0">
                <a:solidFill>
                  <a:srgbClr val="444444"/>
                </a:solidFill>
                <a:ea typeface="方正准圆简体" panose="03000509000000000000" pitchFamily="65" charset="-122"/>
              </a:rPr>
              <a:t>硬盘的功能特性</a:t>
            </a:r>
            <a:endParaRPr lang="en-US" sz="1350" b="1" dirty="0">
              <a:solidFill>
                <a:srgbClr val="444444"/>
              </a:solidFill>
              <a:ea typeface="方正准圆简体" panose="03000509000000000000" pitchFamily="65" charset="-122"/>
            </a:endParaRPr>
          </a:p>
          <a:p>
            <a:pPr lvl="1">
              <a:lnSpc>
                <a:spcPct val="110000"/>
              </a:lnSpc>
              <a:buClr>
                <a:srgbClr val="00447C"/>
              </a:buClr>
            </a:pPr>
            <a:r>
              <a:rPr lang="zh-CN" altLang="en-US" sz="1050" dirty="0" smtClean="0">
                <a:solidFill>
                  <a:srgbClr val="444444"/>
                </a:solidFill>
                <a:ea typeface="方正准圆简体" panose="03000509000000000000" pitchFamily="65" charset="-122"/>
              </a:rPr>
              <a:t>硬盘包含</a:t>
            </a:r>
            <a:r>
              <a:rPr lang="en-US" sz="1050" dirty="0" smtClean="0">
                <a:solidFill>
                  <a:srgbClr val="444444"/>
                </a:solidFill>
                <a:ea typeface="方正准圆简体" panose="03000509000000000000" pitchFamily="65" charset="-122"/>
              </a:rPr>
              <a:t>256-bit AES</a:t>
            </a:r>
            <a:r>
              <a:rPr lang="zh-CN" altLang="en-US" sz="1050" dirty="0" smtClean="0">
                <a:solidFill>
                  <a:srgbClr val="444444"/>
                </a:solidFill>
                <a:ea typeface="方正准圆简体" panose="03000509000000000000" pitchFamily="65" charset="-122"/>
              </a:rPr>
              <a:t>加密密钥和访问解锁密钥</a:t>
            </a:r>
            <a:endParaRPr lang="en-US" sz="1050" dirty="0">
              <a:solidFill>
                <a:srgbClr val="444444"/>
              </a:solidFill>
              <a:ea typeface="方正准圆简体" panose="03000509000000000000" pitchFamily="65" charset="-122"/>
            </a:endParaRPr>
          </a:p>
          <a:p>
            <a:pPr lvl="1">
              <a:lnSpc>
                <a:spcPct val="110000"/>
              </a:lnSpc>
              <a:buClr>
                <a:srgbClr val="00447C"/>
              </a:buClr>
            </a:pPr>
            <a:r>
              <a:rPr lang="zh-CN" altLang="en-US" sz="1050" dirty="0" smtClean="0">
                <a:solidFill>
                  <a:srgbClr val="444444"/>
                </a:solidFill>
                <a:ea typeface="方正准圆简体" panose="03000509000000000000" pitchFamily="65" charset="-122"/>
              </a:rPr>
              <a:t>还可在非自加密硬盘模式下运行，对系统不造成影响</a:t>
            </a:r>
            <a:endParaRPr lang="en-US" sz="1050" dirty="0">
              <a:solidFill>
                <a:srgbClr val="444444"/>
              </a:solidFill>
              <a:ea typeface="方正准圆简体" panose="03000509000000000000" pitchFamily="65" charset="-122"/>
            </a:endParaRPr>
          </a:p>
          <a:p>
            <a:pPr>
              <a:spcBef>
                <a:spcPts val="900"/>
              </a:spcBef>
              <a:buClr>
                <a:srgbClr val="00447C"/>
              </a:buClr>
            </a:pPr>
            <a:r>
              <a:rPr lang="zh-CN" altLang="en-US" sz="1350" b="1" dirty="0" smtClean="0">
                <a:solidFill>
                  <a:srgbClr val="444444"/>
                </a:solidFill>
                <a:ea typeface="方正准圆简体" panose="03000509000000000000" pitchFamily="65" charset="-122"/>
              </a:rPr>
              <a:t>即时密码擦除</a:t>
            </a:r>
            <a:endParaRPr lang="en-US" sz="1350" b="1" dirty="0">
              <a:solidFill>
                <a:srgbClr val="444444"/>
              </a:solidFill>
              <a:ea typeface="方正准圆简体" panose="03000509000000000000" pitchFamily="65" charset="-122"/>
            </a:endParaRPr>
          </a:p>
          <a:p>
            <a:pPr lvl="1">
              <a:lnSpc>
                <a:spcPct val="110000"/>
              </a:lnSpc>
              <a:buClr>
                <a:srgbClr val="00447C"/>
              </a:buClr>
            </a:pPr>
            <a:r>
              <a:rPr lang="zh-CN" altLang="en-US" sz="1050" dirty="0" smtClean="0">
                <a:solidFill>
                  <a:srgbClr val="444444"/>
                </a:solidFill>
                <a:ea typeface="方正准圆简体" panose="03000509000000000000" pitchFamily="65" charset="-122"/>
              </a:rPr>
              <a:t>在解除硬盘任务时实施</a:t>
            </a:r>
            <a:endParaRPr lang="en-US" sz="1050" dirty="0">
              <a:solidFill>
                <a:srgbClr val="444444"/>
              </a:solidFill>
              <a:ea typeface="方正准圆简体" panose="03000509000000000000" pitchFamily="65" charset="-122"/>
            </a:endParaRPr>
          </a:p>
          <a:p>
            <a:pPr lvl="1">
              <a:lnSpc>
                <a:spcPct val="110000"/>
              </a:lnSpc>
              <a:buClr>
                <a:srgbClr val="00447C"/>
              </a:buClr>
            </a:pPr>
            <a:r>
              <a:rPr lang="zh-CN" altLang="en-US" sz="1050" dirty="0" smtClean="0">
                <a:solidFill>
                  <a:srgbClr val="444444"/>
                </a:solidFill>
                <a:ea typeface="方正准圆简体" panose="03000509000000000000" pitchFamily="65" charset="-122"/>
              </a:rPr>
              <a:t>逐个硬盘提供密码擦除功能</a:t>
            </a:r>
            <a:endParaRPr lang="en-US" sz="1050" dirty="0">
              <a:solidFill>
                <a:srgbClr val="444444"/>
              </a:solidFill>
              <a:ea typeface="方正准圆简体" panose="03000509000000000000" pitchFamily="65" charset="-122"/>
            </a:endParaRPr>
          </a:p>
        </p:txBody>
      </p:sp>
    </p:spTree>
    <p:extLst>
      <p:ext uri="{BB962C8B-B14F-4D97-AF65-F5344CB8AC3E}">
        <p14:creationId xmlns:p14="http://schemas.microsoft.com/office/powerpoint/2010/main" val="3710742142"/>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5"/>
          <p:cNvSpPr>
            <a:spLocks noGrp="1"/>
          </p:cNvSpPr>
          <p:nvPr>
            <p:ph type="title"/>
          </p:nvPr>
        </p:nvSpPr>
        <p:spPr/>
        <p:txBody>
          <a:bodyPr/>
          <a:lstStyle/>
          <a:p>
            <a:r>
              <a:rPr lang="zh-CN" altLang="en-US" dirty="0" smtClean="0">
                <a:latin typeface="Museo Sans For Dell" panose="02000000000000000000" pitchFamily="2" charset="0"/>
                <a:ea typeface="方正准圆简体" panose="03000509000000000000" pitchFamily="65" charset="-122"/>
              </a:rPr>
              <a:t>自加密硬盘</a:t>
            </a:r>
            <a:r>
              <a:rPr lang="en-US" dirty="0" smtClean="0">
                <a:latin typeface="Museo Sans For Dell" panose="02000000000000000000" pitchFamily="2" charset="0"/>
                <a:ea typeface="方正准圆简体" panose="03000509000000000000" pitchFamily="65" charset="-122"/>
              </a:rPr>
              <a:t>–</a:t>
            </a:r>
            <a:r>
              <a:rPr lang="zh-CN" altLang="en-US" dirty="0" smtClean="0">
                <a:latin typeface="Museo Sans For Dell" panose="02000000000000000000" pitchFamily="2" charset="0"/>
                <a:ea typeface="方正准圆简体" panose="03000509000000000000" pitchFamily="65" charset="-122"/>
              </a:rPr>
              <a:t>更多细节</a:t>
            </a:r>
            <a:r>
              <a:rPr lang="en-US" dirty="0" smtClean="0">
                <a:latin typeface="Museo Sans For Dell" panose="02000000000000000000" pitchFamily="2" charset="0"/>
                <a:ea typeface="方正准圆简体" panose="03000509000000000000" pitchFamily="65" charset="-122"/>
              </a:rPr>
              <a:t>(</a:t>
            </a:r>
            <a:r>
              <a:rPr lang="zh-CN" altLang="en-US" dirty="0" smtClean="0">
                <a:latin typeface="Museo Sans For Dell" panose="02000000000000000000" pitchFamily="2" charset="0"/>
                <a:ea typeface="方正准圆简体" panose="03000509000000000000" pitchFamily="65" charset="-122"/>
              </a:rPr>
              <a:t>续</a:t>
            </a:r>
            <a:r>
              <a:rPr lang="en-US" dirty="0" smtClean="0">
                <a:latin typeface="Museo Sans For Dell" panose="02000000000000000000" pitchFamily="2" charset="0"/>
                <a:ea typeface="方正准圆简体" panose="03000509000000000000" pitchFamily="65" charset="-122"/>
              </a:rPr>
              <a:t>)</a:t>
            </a:r>
            <a:endParaRPr lang="en-US" dirty="0">
              <a:latin typeface="Museo Sans For Dell" panose="02000000000000000000" pitchFamily="2" charset="0"/>
              <a:ea typeface="方正准圆简体" panose="03000509000000000000" pitchFamily="65" charset="-122"/>
            </a:endParaRPr>
          </a:p>
        </p:txBody>
      </p:sp>
      <p:sp>
        <p:nvSpPr>
          <p:cNvPr id="24" name="Content Placeholder 2"/>
          <p:cNvSpPr txBox="1">
            <a:spLocks/>
          </p:cNvSpPr>
          <p:nvPr/>
        </p:nvSpPr>
        <p:spPr>
          <a:xfrm>
            <a:off x="438151" y="985947"/>
            <a:ext cx="8267701" cy="3801554"/>
          </a:xfrm>
          <a:prstGeom prst="rect">
            <a:avLst/>
          </a:prstGeom>
        </p:spPr>
        <p:txBody>
          <a:bodyPr wrap="square">
            <a:sp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18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2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a:spcBef>
                <a:spcPts val="900"/>
              </a:spcBef>
              <a:buClr>
                <a:srgbClr val="00447C"/>
              </a:buClr>
            </a:pPr>
            <a:r>
              <a:rPr lang="zh-CN" altLang="en-US" sz="1200" b="1" dirty="0" smtClean="0">
                <a:solidFill>
                  <a:srgbClr val="444444"/>
                </a:solidFill>
                <a:ea typeface="方正准圆简体" panose="03000509000000000000" pitchFamily="65" charset="-122"/>
              </a:rPr>
              <a:t>要求</a:t>
            </a:r>
            <a:endParaRPr lang="en-US" sz="1200" b="1" dirty="0">
              <a:solidFill>
                <a:srgbClr val="444444"/>
              </a:solidFill>
              <a:ea typeface="方正准圆简体" panose="03000509000000000000" pitchFamily="65" charset="-122"/>
            </a:endParaRPr>
          </a:p>
          <a:p>
            <a:pPr marL="434578" lvl="1" indent="-171450">
              <a:lnSpc>
                <a:spcPct val="120000"/>
              </a:lnSpc>
              <a:buClr>
                <a:srgbClr val="00447C"/>
              </a:buClr>
              <a:buFont typeface="+mj-lt"/>
              <a:buAutoNum type="arabicPeriod"/>
            </a:pPr>
            <a:r>
              <a:rPr lang="zh-CN" altLang="en-US" sz="900" dirty="0" smtClean="0">
                <a:solidFill>
                  <a:srgbClr val="444444"/>
                </a:solidFill>
                <a:ea typeface="方正准圆简体" panose="03000509000000000000" pitchFamily="65" charset="-122"/>
              </a:rPr>
              <a:t>每台</a:t>
            </a:r>
            <a:r>
              <a:rPr lang="en-US" sz="900" dirty="0" smtClean="0">
                <a:solidFill>
                  <a:srgbClr val="444444"/>
                </a:solidFill>
                <a:ea typeface="方正准圆简体" panose="03000509000000000000" pitchFamily="65" charset="-122"/>
              </a:rPr>
              <a:t>Storage Center</a:t>
            </a:r>
            <a:r>
              <a:rPr lang="zh-CN" altLang="en-US" sz="900" dirty="0" smtClean="0">
                <a:solidFill>
                  <a:srgbClr val="444444"/>
                </a:solidFill>
                <a:ea typeface="方正准圆简体" panose="03000509000000000000" pitchFamily="65" charset="-122"/>
              </a:rPr>
              <a:t>阵列具备加密软件许可</a:t>
            </a:r>
            <a:endParaRPr lang="en-US" sz="900" dirty="0">
              <a:solidFill>
                <a:srgbClr val="444444"/>
              </a:solidFill>
              <a:ea typeface="方正准圆简体" panose="03000509000000000000" pitchFamily="65" charset="-122"/>
            </a:endParaRPr>
          </a:p>
          <a:p>
            <a:pPr marL="434578" lvl="1" indent="-171450">
              <a:lnSpc>
                <a:spcPct val="120000"/>
              </a:lnSpc>
              <a:buClr>
                <a:srgbClr val="00447C"/>
              </a:buClr>
              <a:buFont typeface="+mj-lt"/>
              <a:buAutoNum type="arabicPeriod"/>
            </a:pPr>
            <a:r>
              <a:rPr lang="zh-CN" altLang="en-US" sz="900" dirty="0" smtClean="0">
                <a:solidFill>
                  <a:srgbClr val="444444"/>
                </a:solidFill>
                <a:ea typeface="方正准圆简体" panose="03000509000000000000" pitchFamily="65" charset="-122"/>
              </a:rPr>
              <a:t>兼容</a:t>
            </a:r>
            <a:r>
              <a:rPr lang="en-US" sz="900" dirty="0" smtClean="0">
                <a:solidFill>
                  <a:srgbClr val="444444"/>
                </a:solidFill>
                <a:ea typeface="方正准圆简体" panose="03000509000000000000" pitchFamily="65" charset="-122"/>
              </a:rPr>
              <a:t>Dell FIPS</a:t>
            </a:r>
            <a:r>
              <a:rPr lang="zh-CN" altLang="en-US" sz="900" dirty="0" smtClean="0">
                <a:solidFill>
                  <a:srgbClr val="444444"/>
                </a:solidFill>
                <a:ea typeface="方正准圆简体" panose="03000509000000000000" pitchFamily="65" charset="-122"/>
              </a:rPr>
              <a:t>的自加密硬盘</a:t>
            </a:r>
            <a:endParaRPr lang="en-US" sz="900" dirty="0">
              <a:solidFill>
                <a:srgbClr val="444444"/>
              </a:solidFill>
              <a:ea typeface="方正准圆简体" panose="03000509000000000000" pitchFamily="65" charset="-122"/>
            </a:endParaRPr>
          </a:p>
          <a:p>
            <a:pPr marL="434578" lvl="1" indent="-171450">
              <a:lnSpc>
                <a:spcPct val="120000"/>
              </a:lnSpc>
              <a:buClr>
                <a:srgbClr val="00447C"/>
              </a:buClr>
              <a:buFont typeface="+mj-lt"/>
              <a:buAutoNum type="arabicPeriod"/>
            </a:pPr>
            <a:r>
              <a:rPr lang="zh-CN" altLang="en-US" sz="900" dirty="0" smtClean="0">
                <a:solidFill>
                  <a:srgbClr val="444444"/>
                </a:solidFill>
                <a:ea typeface="方正准圆简体" panose="03000509000000000000" pitchFamily="65" charset="-122"/>
              </a:rPr>
              <a:t>外部密钥管理服务器</a:t>
            </a:r>
            <a:r>
              <a:rPr lang="en-US" sz="900" dirty="0" smtClean="0">
                <a:solidFill>
                  <a:srgbClr val="444444"/>
                </a:solidFill>
                <a:ea typeface="方正准圆简体" panose="03000509000000000000" pitchFamily="65" charset="-122"/>
              </a:rPr>
              <a:t>(</a:t>
            </a:r>
            <a:r>
              <a:rPr lang="en-US" sz="900" dirty="0">
                <a:solidFill>
                  <a:srgbClr val="444444"/>
                </a:solidFill>
                <a:ea typeface="方正准圆简体" panose="03000509000000000000" pitchFamily="65" charset="-122"/>
              </a:rPr>
              <a:t>KMS)</a:t>
            </a:r>
          </a:p>
          <a:p>
            <a:pPr lvl="2">
              <a:buClr>
                <a:srgbClr val="00447C"/>
              </a:buClr>
            </a:pPr>
            <a:r>
              <a:rPr lang="zh-CN" altLang="en-US" sz="788" dirty="0" smtClean="0">
                <a:solidFill>
                  <a:srgbClr val="444444"/>
                </a:solidFill>
                <a:ea typeface="方正准圆简体" panose="03000509000000000000" pitchFamily="65" charset="-122"/>
              </a:rPr>
              <a:t>必须具备已有的</a:t>
            </a:r>
            <a:r>
              <a:rPr lang="en-US" altLang="en-US" sz="788" dirty="0" smtClean="0">
                <a:solidFill>
                  <a:srgbClr val="444444"/>
                </a:solidFill>
                <a:ea typeface="方正准圆简体" panose="03000509000000000000" pitchFamily="65" charset="-122"/>
              </a:rPr>
              <a:t>Key Manager</a:t>
            </a:r>
            <a:r>
              <a:rPr lang="zh-CN" altLang="en-US" sz="788" dirty="0" smtClean="0">
                <a:solidFill>
                  <a:srgbClr val="444444"/>
                </a:solidFill>
                <a:ea typeface="方正准圆简体" panose="03000509000000000000" pitchFamily="65" charset="-122"/>
              </a:rPr>
              <a:t>或者购买一个以便于支持该解决方案。</a:t>
            </a:r>
            <a:endParaRPr lang="en-US" altLang="en-US" sz="788" dirty="0">
              <a:solidFill>
                <a:srgbClr val="444444"/>
              </a:solidFill>
              <a:ea typeface="方正准圆简体" panose="03000509000000000000" pitchFamily="65" charset="-122"/>
            </a:endParaRPr>
          </a:p>
          <a:p>
            <a:pPr lvl="2">
              <a:buClr>
                <a:srgbClr val="00447C"/>
              </a:buClr>
            </a:pPr>
            <a:r>
              <a:rPr lang="zh-CN" altLang="en-US" sz="788" dirty="0" smtClean="0">
                <a:solidFill>
                  <a:srgbClr val="444444"/>
                </a:solidFill>
                <a:ea typeface="方正准圆简体" panose="03000509000000000000" pitchFamily="65" charset="-122"/>
              </a:rPr>
              <a:t>戴尔不会出售，但可推荐经测试的</a:t>
            </a:r>
            <a:r>
              <a:rPr lang="en-US" sz="788" dirty="0" smtClean="0">
                <a:solidFill>
                  <a:srgbClr val="444444"/>
                </a:solidFill>
                <a:ea typeface="方正准圆简体" panose="03000509000000000000" pitchFamily="65" charset="-122"/>
              </a:rPr>
              <a:t>/</a:t>
            </a:r>
            <a:r>
              <a:rPr lang="zh-CN" altLang="en-US" sz="788" dirty="0" smtClean="0">
                <a:solidFill>
                  <a:srgbClr val="444444"/>
                </a:solidFill>
                <a:ea typeface="方正准圆简体" panose="03000509000000000000" pitchFamily="65" charset="-122"/>
              </a:rPr>
              <a:t>兼容的产品。</a:t>
            </a:r>
            <a:endParaRPr lang="en-US" dirty="0">
              <a:solidFill>
                <a:srgbClr val="444444"/>
              </a:solidFill>
              <a:ea typeface="方正准圆简体" panose="03000509000000000000" pitchFamily="65" charset="-122"/>
            </a:endParaRPr>
          </a:p>
          <a:p>
            <a:pPr marL="171450" lvl="1" indent="-171450">
              <a:spcBef>
                <a:spcPts val="900"/>
              </a:spcBef>
              <a:buClr>
                <a:srgbClr val="00447C"/>
              </a:buClr>
              <a:buFont typeface="Arial" pitchFamily="34" charset="0"/>
              <a:buChar char="•"/>
            </a:pPr>
            <a:r>
              <a:rPr lang="zh-CN" altLang="en-US" sz="1200" b="1" dirty="0" smtClean="0">
                <a:solidFill>
                  <a:srgbClr val="444444"/>
                </a:solidFill>
                <a:ea typeface="方正准圆简体" panose="03000509000000000000" pitchFamily="65" charset="-122"/>
              </a:rPr>
              <a:t>仅限远程密钥管理</a:t>
            </a:r>
            <a:r>
              <a:rPr lang="en-US" sz="1200" b="1" dirty="0" smtClean="0">
                <a:solidFill>
                  <a:srgbClr val="444444"/>
                </a:solidFill>
                <a:ea typeface="方正准圆简体" panose="03000509000000000000" pitchFamily="65" charset="-122"/>
              </a:rPr>
              <a:t>(</a:t>
            </a:r>
            <a:r>
              <a:rPr lang="zh-CN" altLang="en-US" sz="1200" b="1" dirty="0" smtClean="0">
                <a:solidFill>
                  <a:srgbClr val="444444"/>
                </a:solidFill>
                <a:ea typeface="方正准圆简体" panose="03000509000000000000" pitchFamily="65" charset="-122"/>
              </a:rPr>
              <a:t>无本地密钥管理</a:t>
            </a:r>
            <a:r>
              <a:rPr lang="en-US" sz="1200" b="1" dirty="0" smtClean="0">
                <a:solidFill>
                  <a:srgbClr val="444444"/>
                </a:solidFill>
                <a:ea typeface="方正准圆简体" panose="03000509000000000000" pitchFamily="65" charset="-122"/>
              </a:rPr>
              <a:t>)</a:t>
            </a:r>
            <a:endParaRPr lang="en-US" sz="1200" b="1" dirty="0">
              <a:solidFill>
                <a:srgbClr val="444444"/>
              </a:solidFill>
              <a:ea typeface="方正准圆简体" panose="03000509000000000000" pitchFamily="65" charset="-122"/>
            </a:endParaRPr>
          </a:p>
          <a:p>
            <a:pPr lvl="1">
              <a:buClr>
                <a:srgbClr val="00447C"/>
              </a:buClr>
            </a:pPr>
            <a:r>
              <a:rPr lang="zh-CN" altLang="en-US" sz="825" dirty="0" smtClean="0">
                <a:solidFill>
                  <a:srgbClr val="444444"/>
                </a:solidFill>
                <a:ea typeface="方正准圆简体" panose="03000509000000000000" pitchFamily="65" charset="-122"/>
              </a:rPr>
              <a:t>为冗余的</a:t>
            </a:r>
            <a:r>
              <a:rPr lang="en-US" sz="825" dirty="0" smtClean="0">
                <a:solidFill>
                  <a:srgbClr val="444444"/>
                </a:solidFill>
                <a:ea typeface="方正准圆简体" panose="03000509000000000000" pitchFamily="65" charset="-122"/>
              </a:rPr>
              <a:t>(</a:t>
            </a:r>
            <a:r>
              <a:rPr lang="zh-CN" altLang="en-US" sz="825" dirty="0" smtClean="0">
                <a:solidFill>
                  <a:srgbClr val="444444"/>
                </a:solidFill>
                <a:ea typeface="方正准圆简体" panose="03000509000000000000" pitchFamily="65" charset="-122"/>
              </a:rPr>
              <a:t>高可用或集群化</a:t>
            </a:r>
            <a:r>
              <a:rPr lang="en-US" sz="825" dirty="0" smtClean="0">
                <a:solidFill>
                  <a:srgbClr val="444444"/>
                </a:solidFill>
                <a:ea typeface="方正准圆简体" panose="03000509000000000000" pitchFamily="65" charset="-122"/>
              </a:rPr>
              <a:t>)</a:t>
            </a:r>
            <a:r>
              <a:rPr lang="zh-CN" altLang="en-US" sz="825" dirty="0" smtClean="0">
                <a:solidFill>
                  <a:srgbClr val="444444"/>
                </a:solidFill>
                <a:ea typeface="方正准圆简体" panose="03000509000000000000" pitchFamily="65" charset="-122"/>
              </a:rPr>
              <a:t>外部密钥管理器提供互操作支持</a:t>
            </a:r>
            <a:endParaRPr lang="en-US" sz="825" dirty="0">
              <a:solidFill>
                <a:srgbClr val="444444"/>
              </a:solidFill>
              <a:ea typeface="方正准圆简体" panose="03000509000000000000" pitchFamily="65" charset="-122"/>
            </a:endParaRPr>
          </a:p>
          <a:p>
            <a:pPr lvl="2">
              <a:buClr>
                <a:srgbClr val="00447C"/>
              </a:buClr>
            </a:pPr>
            <a:r>
              <a:rPr lang="en-US" sz="825" dirty="0">
                <a:solidFill>
                  <a:srgbClr val="444444"/>
                </a:solidFill>
                <a:ea typeface="方正准圆简体" panose="03000509000000000000" pitchFamily="65" charset="-122"/>
              </a:rPr>
              <a:t>SafeNet </a:t>
            </a:r>
            <a:r>
              <a:rPr lang="en-US" sz="825" dirty="0" smtClean="0">
                <a:solidFill>
                  <a:srgbClr val="444444"/>
                </a:solidFill>
                <a:ea typeface="方正准圆简体" panose="03000509000000000000" pitchFamily="65" charset="-122"/>
              </a:rPr>
              <a:t>K460/K250/K150v</a:t>
            </a:r>
          </a:p>
          <a:p>
            <a:pPr lvl="2">
              <a:buClr>
                <a:srgbClr val="00447C"/>
              </a:buClr>
            </a:pPr>
            <a:r>
              <a:rPr lang="en-US" sz="825" dirty="0" smtClean="0">
                <a:solidFill>
                  <a:srgbClr val="444444"/>
                </a:solidFill>
                <a:ea typeface="方正准圆简体" panose="03000509000000000000" pitchFamily="65" charset="-122"/>
              </a:rPr>
              <a:t>Thales (</a:t>
            </a:r>
            <a:r>
              <a:rPr lang="zh-CN" altLang="en-US" sz="825" dirty="0" smtClean="0">
                <a:solidFill>
                  <a:srgbClr val="444444"/>
                </a:solidFill>
                <a:ea typeface="方正准圆简体" panose="03000509000000000000" pitchFamily="65" charset="-122"/>
              </a:rPr>
              <a:t>基于</a:t>
            </a:r>
            <a:r>
              <a:rPr lang="en-US" sz="825" dirty="0" smtClean="0">
                <a:solidFill>
                  <a:srgbClr val="444444"/>
                </a:solidFill>
                <a:ea typeface="方正准圆简体" panose="03000509000000000000" pitchFamily="65" charset="-122"/>
              </a:rPr>
              <a:t>IBM </a:t>
            </a:r>
            <a:r>
              <a:rPr lang="en-US" sz="825" b="1" u="sng" dirty="0">
                <a:solidFill>
                  <a:srgbClr val="444444"/>
                </a:solidFill>
                <a:ea typeface="方正准圆简体" panose="03000509000000000000" pitchFamily="65" charset="-122"/>
              </a:rPr>
              <a:t>T</a:t>
            </a:r>
            <a:r>
              <a:rPr lang="en-US" sz="825" dirty="0">
                <a:solidFill>
                  <a:srgbClr val="444444"/>
                </a:solidFill>
                <a:ea typeface="方正准圆简体" panose="03000509000000000000" pitchFamily="65" charset="-122"/>
              </a:rPr>
              <a:t>ivoli </a:t>
            </a:r>
            <a:r>
              <a:rPr lang="en-US" sz="825" b="1" u="sng" dirty="0">
                <a:solidFill>
                  <a:srgbClr val="444444"/>
                </a:solidFill>
                <a:ea typeface="方正准圆简体" panose="03000509000000000000" pitchFamily="65" charset="-122"/>
              </a:rPr>
              <a:t>K</a:t>
            </a:r>
            <a:r>
              <a:rPr lang="en-US" sz="825" dirty="0">
                <a:solidFill>
                  <a:srgbClr val="444444"/>
                </a:solidFill>
                <a:ea typeface="方正准圆简体" panose="03000509000000000000" pitchFamily="65" charset="-122"/>
              </a:rPr>
              <a:t>ey </a:t>
            </a:r>
            <a:r>
              <a:rPr lang="en-US" sz="825" b="1" u="sng" dirty="0">
                <a:solidFill>
                  <a:srgbClr val="444444"/>
                </a:solidFill>
                <a:ea typeface="方正准圆简体" panose="03000509000000000000" pitchFamily="65" charset="-122"/>
              </a:rPr>
              <a:t>L</a:t>
            </a:r>
            <a:r>
              <a:rPr lang="en-US" sz="825" dirty="0">
                <a:solidFill>
                  <a:srgbClr val="444444"/>
                </a:solidFill>
                <a:ea typeface="方正准圆简体" panose="03000509000000000000" pitchFamily="65" charset="-122"/>
              </a:rPr>
              <a:t>ifecycle </a:t>
            </a:r>
            <a:r>
              <a:rPr lang="en-US" sz="825" b="1" u="sng" dirty="0" smtClean="0">
                <a:solidFill>
                  <a:srgbClr val="444444"/>
                </a:solidFill>
                <a:ea typeface="方正准圆简体" panose="03000509000000000000" pitchFamily="65" charset="-122"/>
              </a:rPr>
              <a:t>M</a:t>
            </a:r>
            <a:r>
              <a:rPr lang="en-US" sz="825" dirty="0" smtClean="0">
                <a:solidFill>
                  <a:srgbClr val="444444"/>
                </a:solidFill>
                <a:ea typeface="方正准圆简体" panose="03000509000000000000" pitchFamily="65" charset="-122"/>
              </a:rPr>
              <a:t>anagement</a:t>
            </a:r>
            <a:r>
              <a:rPr lang="zh-CN" altLang="en-US" sz="825" dirty="0" smtClean="0">
                <a:solidFill>
                  <a:srgbClr val="444444"/>
                </a:solidFill>
                <a:ea typeface="方正准圆简体" panose="03000509000000000000" pitchFamily="65" charset="-122"/>
              </a:rPr>
              <a:t>一体机</a:t>
            </a:r>
            <a:r>
              <a:rPr lang="en-US" sz="825" dirty="0" smtClean="0">
                <a:solidFill>
                  <a:srgbClr val="444444"/>
                </a:solidFill>
                <a:ea typeface="方正准圆简体" panose="03000509000000000000" pitchFamily="65" charset="-122"/>
              </a:rPr>
              <a:t>(+</a:t>
            </a:r>
            <a:r>
              <a:rPr lang="en-US" sz="825" dirty="0">
                <a:solidFill>
                  <a:srgbClr val="444444"/>
                </a:solidFill>
                <a:ea typeface="方正准圆简体" panose="03000509000000000000" pitchFamily="65" charset="-122"/>
              </a:rPr>
              <a:t>HA) – </a:t>
            </a:r>
            <a:r>
              <a:rPr lang="en-US" altLang="zh-CN" sz="825" dirty="0" smtClean="0">
                <a:solidFill>
                  <a:srgbClr val="444444"/>
                </a:solidFill>
                <a:ea typeface="方正准圆简体" panose="03000509000000000000" pitchFamily="65" charset="-122"/>
              </a:rPr>
              <a:t>2014</a:t>
            </a:r>
            <a:r>
              <a:rPr lang="zh-CN" altLang="en-US" sz="825" dirty="0" smtClean="0">
                <a:solidFill>
                  <a:srgbClr val="444444"/>
                </a:solidFill>
                <a:ea typeface="方正准圆简体" panose="03000509000000000000" pitchFamily="65" charset="-122"/>
              </a:rPr>
              <a:t>年</a:t>
            </a:r>
            <a:r>
              <a:rPr lang="en-US" altLang="zh-CN" sz="825" dirty="0" smtClean="0">
                <a:solidFill>
                  <a:srgbClr val="444444"/>
                </a:solidFill>
                <a:ea typeface="方正准圆简体" panose="03000509000000000000" pitchFamily="65" charset="-122"/>
              </a:rPr>
              <a:t>12</a:t>
            </a:r>
            <a:r>
              <a:rPr lang="zh-CN" altLang="en-US" sz="825" dirty="0" smtClean="0">
                <a:solidFill>
                  <a:srgbClr val="444444"/>
                </a:solidFill>
                <a:ea typeface="方正准圆简体" panose="03000509000000000000" pitchFamily="65" charset="-122"/>
              </a:rPr>
              <a:t>月</a:t>
            </a:r>
            <a:endParaRPr lang="en-US" sz="825" dirty="0">
              <a:solidFill>
                <a:srgbClr val="444444"/>
              </a:solidFill>
              <a:ea typeface="方正准圆简体" panose="03000509000000000000" pitchFamily="65" charset="-122"/>
            </a:endParaRPr>
          </a:p>
          <a:p>
            <a:pPr lvl="2">
              <a:buClr>
                <a:srgbClr val="00447C"/>
              </a:buClr>
            </a:pPr>
            <a:r>
              <a:rPr lang="en-US" sz="825" dirty="0">
                <a:solidFill>
                  <a:srgbClr val="444444"/>
                </a:solidFill>
                <a:ea typeface="方正准圆简体" panose="03000509000000000000" pitchFamily="65" charset="-122"/>
              </a:rPr>
              <a:t>IBM Tivoli </a:t>
            </a:r>
            <a:r>
              <a:rPr lang="en-US" sz="825" dirty="0" smtClean="0">
                <a:solidFill>
                  <a:srgbClr val="444444"/>
                </a:solidFill>
                <a:ea typeface="方正准圆简体" panose="03000509000000000000" pitchFamily="65" charset="-122"/>
              </a:rPr>
              <a:t>(</a:t>
            </a:r>
            <a:r>
              <a:rPr lang="zh-CN" altLang="en-US" sz="825" dirty="0" smtClean="0">
                <a:solidFill>
                  <a:srgbClr val="444444"/>
                </a:solidFill>
                <a:ea typeface="方正准圆简体" panose="03000509000000000000" pitchFamily="65" charset="-122"/>
              </a:rPr>
              <a:t>未来</a:t>
            </a:r>
            <a:r>
              <a:rPr lang="en-US" sz="825" dirty="0" smtClean="0">
                <a:solidFill>
                  <a:srgbClr val="444444"/>
                </a:solidFill>
                <a:ea typeface="方正准圆简体" panose="03000509000000000000" pitchFamily="65" charset="-122"/>
              </a:rPr>
              <a:t>)</a:t>
            </a:r>
            <a:endParaRPr lang="en-US" sz="825" dirty="0">
              <a:solidFill>
                <a:srgbClr val="444444"/>
              </a:solidFill>
              <a:ea typeface="方正准圆简体" panose="03000509000000000000" pitchFamily="65" charset="-122"/>
            </a:endParaRPr>
          </a:p>
          <a:p>
            <a:pPr lvl="2">
              <a:buClr>
                <a:srgbClr val="00447C"/>
              </a:buClr>
            </a:pPr>
            <a:r>
              <a:rPr lang="en-US" sz="825" dirty="0">
                <a:solidFill>
                  <a:srgbClr val="444444"/>
                </a:solidFill>
                <a:ea typeface="方正准圆简体" panose="03000509000000000000" pitchFamily="65" charset="-122"/>
              </a:rPr>
              <a:t>EMC RSA </a:t>
            </a:r>
            <a:r>
              <a:rPr lang="en-US" sz="825" dirty="0" smtClean="0">
                <a:solidFill>
                  <a:srgbClr val="444444"/>
                </a:solidFill>
                <a:ea typeface="方正准圆简体" panose="03000509000000000000" pitchFamily="65" charset="-122"/>
              </a:rPr>
              <a:t>(</a:t>
            </a:r>
            <a:r>
              <a:rPr lang="zh-CN" altLang="en-US" sz="825" dirty="0" smtClean="0">
                <a:solidFill>
                  <a:srgbClr val="444444"/>
                </a:solidFill>
                <a:ea typeface="方正准圆简体" panose="03000509000000000000" pitchFamily="65" charset="-122"/>
              </a:rPr>
              <a:t>未来</a:t>
            </a:r>
            <a:r>
              <a:rPr lang="en-US" sz="825" dirty="0" smtClean="0">
                <a:solidFill>
                  <a:srgbClr val="444444"/>
                </a:solidFill>
                <a:ea typeface="方正准圆简体" panose="03000509000000000000" pitchFamily="65" charset="-122"/>
              </a:rPr>
              <a:t>)</a:t>
            </a:r>
            <a:endParaRPr lang="en-US" sz="825" dirty="0">
              <a:solidFill>
                <a:srgbClr val="444444"/>
              </a:solidFill>
              <a:ea typeface="方正准圆简体" panose="03000509000000000000" pitchFamily="65" charset="-122"/>
            </a:endParaRPr>
          </a:p>
          <a:p>
            <a:pPr lvl="2">
              <a:buClr>
                <a:srgbClr val="00447C"/>
              </a:buClr>
            </a:pPr>
            <a:r>
              <a:rPr lang="zh-CN" altLang="en-US" sz="825" dirty="0" smtClean="0">
                <a:solidFill>
                  <a:srgbClr val="444444"/>
                </a:solidFill>
                <a:ea typeface="方正准圆简体" panose="03000509000000000000" pitchFamily="65" charset="-122"/>
              </a:rPr>
              <a:t>其他</a:t>
            </a:r>
            <a:r>
              <a:rPr lang="en-US" sz="825" dirty="0" smtClean="0">
                <a:solidFill>
                  <a:srgbClr val="444444"/>
                </a:solidFill>
                <a:ea typeface="方正准圆简体" panose="03000509000000000000" pitchFamily="65" charset="-122"/>
              </a:rPr>
              <a:t>(</a:t>
            </a:r>
            <a:r>
              <a:rPr lang="zh-CN" altLang="en-US" sz="825" dirty="0" smtClean="0">
                <a:solidFill>
                  <a:srgbClr val="444444"/>
                </a:solidFill>
                <a:ea typeface="方正准圆简体" panose="03000509000000000000" pitchFamily="65" charset="-122"/>
              </a:rPr>
              <a:t>未来</a:t>
            </a:r>
            <a:r>
              <a:rPr lang="en-US" sz="825" dirty="0" smtClean="0">
                <a:solidFill>
                  <a:srgbClr val="444444"/>
                </a:solidFill>
                <a:ea typeface="方正准圆简体" panose="03000509000000000000" pitchFamily="65" charset="-122"/>
              </a:rPr>
              <a:t>)</a:t>
            </a:r>
            <a:endParaRPr lang="en-US" sz="825" dirty="0">
              <a:solidFill>
                <a:srgbClr val="444444"/>
              </a:solidFill>
              <a:ea typeface="方正准圆简体" panose="03000509000000000000" pitchFamily="65" charset="-122"/>
            </a:endParaRPr>
          </a:p>
          <a:p>
            <a:pPr>
              <a:spcBef>
                <a:spcPts val="900"/>
              </a:spcBef>
              <a:buClr>
                <a:srgbClr val="00447C"/>
              </a:buClr>
            </a:pPr>
            <a:r>
              <a:rPr lang="zh-CN" altLang="en-US" sz="1200" b="1" dirty="0" smtClean="0">
                <a:solidFill>
                  <a:srgbClr val="444444"/>
                </a:solidFill>
                <a:ea typeface="方正准圆简体" panose="03000509000000000000" pitchFamily="65" charset="-122"/>
              </a:rPr>
              <a:t>市面提供的</a:t>
            </a:r>
            <a:r>
              <a:rPr lang="en-US" sz="1200" b="1" dirty="0" smtClean="0">
                <a:solidFill>
                  <a:srgbClr val="444444"/>
                </a:solidFill>
                <a:ea typeface="方正准圆简体" panose="03000509000000000000" pitchFamily="65" charset="-122"/>
              </a:rPr>
              <a:t>FIPS</a:t>
            </a:r>
            <a:r>
              <a:rPr lang="zh-CN" altLang="en-US" sz="1200" b="1" dirty="0" smtClean="0">
                <a:solidFill>
                  <a:srgbClr val="444444"/>
                </a:solidFill>
                <a:ea typeface="方正准圆简体" panose="03000509000000000000" pitchFamily="65" charset="-122"/>
              </a:rPr>
              <a:t>自加密硬盘</a:t>
            </a:r>
            <a:endParaRPr lang="en-US" sz="1200" b="1" dirty="0">
              <a:solidFill>
                <a:srgbClr val="444444"/>
              </a:solidFill>
              <a:ea typeface="方正准圆简体" panose="03000509000000000000" pitchFamily="65" charset="-122"/>
            </a:endParaRPr>
          </a:p>
          <a:p>
            <a:pPr lvl="2">
              <a:buClr>
                <a:srgbClr val="00447C"/>
              </a:buClr>
            </a:pPr>
            <a:r>
              <a:rPr lang="en-US" sz="825" dirty="0">
                <a:solidFill>
                  <a:srgbClr val="444444"/>
                </a:solidFill>
                <a:ea typeface="方正准圆简体" panose="03000509000000000000" pitchFamily="65" charset="-122"/>
              </a:rPr>
              <a:t>300GB 15K, 2.5”</a:t>
            </a:r>
          </a:p>
          <a:p>
            <a:pPr lvl="2">
              <a:buClr>
                <a:srgbClr val="00447C"/>
              </a:buClr>
            </a:pPr>
            <a:r>
              <a:rPr lang="en-US" sz="825" dirty="0">
                <a:solidFill>
                  <a:srgbClr val="444444"/>
                </a:solidFill>
                <a:ea typeface="方正准圆简体" panose="03000509000000000000" pitchFamily="65" charset="-122"/>
              </a:rPr>
              <a:t>600GB 15K, 2.5”</a:t>
            </a:r>
          </a:p>
          <a:p>
            <a:pPr lvl="2">
              <a:buClr>
                <a:srgbClr val="00447C"/>
              </a:buClr>
            </a:pPr>
            <a:r>
              <a:rPr lang="en-US" sz="825" dirty="0">
                <a:solidFill>
                  <a:srgbClr val="444444"/>
                </a:solidFill>
                <a:ea typeface="方正准圆简体" panose="03000509000000000000" pitchFamily="65" charset="-122"/>
              </a:rPr>
              <a:t>1TB, 7K, 2.5”</a:t>
            </a:r>
          </a:p>
          <a:p>
            <a:pPr lvl="2">
              <a:buClr>
                <a:srgbClr val="00447C"/>
              </a:buClr>
            </a:pPr>
            <a:r>
              <a:rPr lang="en-US" sz="825" dirty="0">
                <a:solidFill>
                  <a:srgbClr val="444444"/>
                </a:solidFill>
                <a:ea typeface="方正准圆简体" panose="03000509000000000000" pitchFamily="65" charset="-122"/>
              </a:rPr>
              <a:t>1.2TB 10K, 2.5”</a:t>
            </a:r>
          </a:p>
          <a:p>
            <a:pPr lvl="2">
              <a:buClr>
                <a:srgbClr val="00447C"/>
              </a:buClr>
            </a:pPr>
            <a:r>
              <a:rPr lang="en-US" sz="825" dirty="0">
                <a:solidFill>
                  <a:srgbClr val="444444"/>
                </a:solidFill>
                <a:ea typeface="方正准圆简体" panose="03000509000000000000" pitchFamily="65" charset="-122"/>
              </a:rPr>
              <a:t>4TB 7K, 3.5”</a:t>
            </a:r>
          </a:p>
          <a:p>
            <a:pPr lvl="2">
              <a:buClr>
                <a:srgbClr val="00447C"/>
              </a:buClr>
            </a:pPr>
            <a:r>
              <a:rPr lang="en-US" sz="825" dirty="0">
                <a:solidFill>
                  <a:srgbClr val="444444"/>
                </a:solidFill>
                <a:ea typeface="方正准圆简体" panose="03000509000000000000" pitchFamily="65" charset="-122"/>
              </a:rPr>
              <a:t>6TB 7K, 3.5”*</a:t>
            </a:r>
          </a:p>
          <a:p>
            <a:pPr lvl="2">
              <a:buClr>
                <a:srgbClr val="00447C"/>
              </a:buClr>
            </a:pPr>
            <a:endParaRPr lang="en-US" sz="825" dirty="0">
              <a:solidFill>
                <a:srgbClr val="444444"/>
              </a:solidFill>
              <a:ea typeface="方正准圆简体" panose="03000509000000000000" pitchFamily="65" charset="-122"/>
            </a:endParaRPr>
          </a:p>
          <a:p>
            <a:pPr lvl="1">
              <a:buClr>
                <a:srgbClr val="00447C"/>
              </a:buClr>
            </a:pPr>
            <a:endParaRPr lang="en-US" sz="900" dirty="0">
              <a:solidFill>
                <a:srgbClr val="444444"/>
              </a:solidFill>
              <a:ea typeface="方正准圆简体" panose="03000509000000000000" pitchFamily="65" charset="-122"/>
            </a:endParaRPr>
          </a:p>
          <a:p>
            <a:pPr marL="263128" lvl="1" indent="0">
              <a:buClr>
                <a:srgbClr val="00447C"/>
              </a:buClr>
              <a:buFont typeface="Museo Sans For Dell" pitchFamily="2" charset="0"/>
              <a:buNone/>
            </a:pPr>
            <a:endParaRPr lang="en-US" sz="825" dirty="0">
              <a:solidFill>
                <a:srgbClr val="444444"/>
              </a:solidFill>
              <a:ea typeface="方正准圆简体" panose="03000509000000000000" pitchFamily="65" charset="-122"/>
            </a:endParaRPr>
          </a:p>
        </p:txBody>
      </p:sp>
      <p:sp>
        <p:nvSpPr>
          <p:cNvPr id="2" name="TextBox 1"/>
          <p:cNvSpPr txBox="1"/>
          <p:nvPr/>
        </p:nvSpPr>
        <p:spPr>
          <a:xfrm>
            <a:off x="1969359" y="3387751"/>
            <a:ext cx="2541401" cy="1325876"/>
          </a:xfrm>
          <a:prstGeom prst="rect">
            <a:avLst/>
          </a:prstGeom>
          <a:noFill/>
        </p:spPr>
        <p:txBody>
          <a:bodyPr wrap="none" rtlCol="0">
            <a:spAutoFit/>
          </a:bodyPr>
          <a:lstStyle/>
          <a:p>
            <a:pPr marL="909638" lvl="2" indent="-220663">
              <a:lnSpc>
                <a:spcPct val="90000"/>
              </a:lnSpc>
              <a:spcBef>
                <a:spcPts val="100"/>
              </a:spcBef>
              <a:spcAft>
                <a:spcPts val="100"/>
              </a:spcAft>
              <a:buClr>
                <a:srgbClr val="00447C"/>
              </a:buClr>
              <a:buFont typeface="Museo Sans For Dell" pitchFamily="2" charset="0"/>
              <a:buChar char="›"/>
            </a:pPr>
            <a:r>
              <a:rPr lang="zh-CN" altLang="en-US" sz="825" dirty="0" smtClean="0">
                <a:solidFill>
                  <a:srgbClr val="444444"/>
                </a:solidFill>
                <a:latin typeface="Museo Sans For Dell" pitchFamily="2" charset="0"/>
                <a:ea typeface="方正准圆简体" panose="03000509000000000000" pitchFamily="65" charset="-122"/>
              </a:rPr>
              <a:t>即将变更</a:t>
            </a:r>
            <a:endParaRPr lang="en-US" sz="825" dirty="0">
              <a:solidFill>
                <a:srgbClr val="444444"/>
              </a:solidFill>
              <a:latin typeface="Museo Sans For Dell" pitchFamily="2" charset="0"/>
              <a:ea typeface="方正准圆简体" panose="03000509000000000000" pitchFamily="65" charset="-122"/>
            </a:endParaRPr>
          </a:p>
          <a:p>
            <a:pPr marL="688975" lvl="2">
              <a:lnSpc>
                <a:spcPct val="90000"/>
              </a:lnSpc>
              <a:spcBef>
                <a:spcPts val="100"/>
              </a:spcBef>
              <a:spcAft>
                <a:spcPts val="100"/>
              </a:spcAft>
              <a:buClr>
                <a:srgbClr val="00447C"/>
              </a:buClr>
            </a:pPr>
            <a:r>
              <a:rPr lang="en-US" altLang="zh-CN" sz="825" b="1" dirty="0" smtClean="0">
                <a:solidFill>
                  <a:srgbClr val="444444"/>
                </a:solidFill>
                <a:latin typeface="Museo Sans For Dell" pitchFamily="2" charset="0"/>
                <a:ea typeface="方正准圆简体" panose="03000509000000000000" pitchFamily="65" charset="-122"/>
              </a:rPr>
              <a:t>9</a:t>
            </a:r>
            <a:r>
              <a:rPr lang="zh-CN" altLang="en-US" sz="825" b="1" dirty="0" smtClean="0">
                <a:solidFill>
                  <a:srgbClr val="444444"/>
                </a:solidFill>
                <a:latin typeface="Museo Sans For Dell" pitchFamily="2" charset="0"/>
                <a:ea typeface="方正准圆简体" panose="03000509000000000000" pitchFamily="65" charset="-122"/>
              </a:rPr>
              <a:t>月</a:t>
            </a:r>
            <a:r>
              <a:rPr lang="en-US" altLang="zh-CN" sz="825" b="1" dirty="0" smtClean="0">
                <a:solidFill>
                  <a:srgbClr val="444444"/>
                </a:solidFill>
                <a:latin typeface="Museo Sans For Dell" pitchFamily="2" charset="0"/>
                <a:ea typeface="方正准圆简体" panose="03000509000000000000" pitchFamily="65" charset="-122"/>
              </a:rPr>
              <a:t>18</a:t>
            </a:r>
            <a:r>
              <a:rPr lang="zh-CN" altLang="en-US" sz="825" b="1" dirty="0" smtClean="0">
                <a:solidFill>
                  <a:srgbClr val="444444"/>
                </a:solidFill>
                <a:latin typeface="Museo Sans For Dell" pitchFamily="2" charset="0"/>
                <a:ea typeface="方正准圆简体" panose="03000509000000000000" pitchFamily="65" charset="-122"/>
              </a:rPr>
              <a:t>日</a:t>
            </a:r>
            <a:r>
              <a:rPr lang="en-US" sz="825" b="1" dirty="0" smtClean="0">
                <a:solidFill>
                  <a:srgbClr val="444444"/>
                </a:solidFill>
                <a:latin typeface="Museo Sans For Dell" pitchFamily="2" charset="0"/>
                <a:ea typeface="方正准圆简体" panose="03000509000000000000" pitchFamily="65" charset="-122"/>
              </a:rPr>
              <a:t> </a:t>
            </a:r>
          </a:p>
          <a:p>
            <a:pPr marL="909638" lvl="2" indent="-220663">
              <a:lnSpc>
                <a:spcPct val="90000"/>
              </a:lnSpc>
              <a:spcBef>
                <a:spcPts val="100"/>
              </a:spcBef>
              <a:spcAft>
                <a:spcPts val="100"/>
              </a:spcAft>
              <a:buClr>
                <a:srgbClr val="00447C"/>
              </a:buClr>
              <a:buFont typeface="Museo Sans For Dell" pitchFamily="2" charset="0"/>
              <a:buChar char="›"/>
            </a:pPr>
            <a:r>
              <a:rPr lang="en-US" sz="825" dirty="0" smtClean="0">
                <a:solidFill>
                  <a:srgbClr val="444444"/>
                </a:solidFill>
                <a:latin typeface="Museo Sans For Dell" pitchFamily="2" charset="0"/>
                <a:ea typeface="方正准圆简体" panose="03000509000000000000" pitchFamily="65" charset="-122"/>
              </a:rPr>
              <a:t>1.8TB 10K, 2.5”</a:t>
            </a:r>
          </a:p>
          <a:p>
            <a:pPr marL="909638" lvl="2" indent="-220663">
              <a:lnSpc>
                <a:spcPct val="90000"/>
              </a:lnSpc>
              <a:spcBef>
                <a:spcPts val="100"/>
              </a:spcBef>
              <a:spcAft>
                <a:spcPts val="100"/>
              </a:spcAft>
              <a:buClr>
                <a:srgbClr val="00447C"/>
              </a:buClr>
              <a:buFont typeface="Museo Sans For Dell" pitchFamily="2" charset="0"/>
              <a:buChar char="›"/>
            </a:pPr>
            <a:r>
              <a:rPr lang="en-US" sz="825" dirty="0" smtClean="0">
                <a:solidFill>
                  <a:srgbClr val="444444"/>
                </a:solidFill>
                <a:latin typeface="Museo Sans For Dell" pitchFamily="2" charset="0"/>
                <a:ea typeface="方正准圆简体" panose="03000509000000000000" pitchFamily="65" charset="-122"/>
              </a:rPr>
              <a:t>1.6TB</a:t>
            </a:r>
            <a:r>
              <a:rPr lang="zh-CN" altLang="en-US" sz="825" dirty="0" smtClean="0">
                <a:solidFill>
                  <a:srgbClr val="444444"/>
                </a:solidFill>
                <a:latin typeface="Museo Sans For Dell" pitchFamily="2" charset="0"/>
                <a:ea typeface="方正准圆简体" panose="03000509000000000000" pitchFamily="65" charset="-122"/>
              </a:rPr>
              <a:t>写密集型固态硬盘</a:t>
            </a:r>
            <a:r>
              <a:rPr lang="en-US" sz="825" dirty="0" smtClean="0">
                <a:solidFill>
                  <a:srgbClr val="444444"/>
                </a:solidFill>
                <a:latin typeface="Museo Sans For Dell" pitchFamily="2" charset="0"/>
                <a:ea typeface="方正准圆简体" panose="03000509000000000000" pitchFamily="65" charset="-122"/>
              </a:rPr>
              <a:t>, </a:t>
            </a:r>
            <a:r>
              <a:rPr lang="en-US" sz="825" dirty="0">
                <a:solidFill>
                  <a:srgbClr val="444444"/>
                </a:solidFill>
                <a:latin typeface="Museo Sans For Dell" pitchFamily="2" charset="0"/>
                <a:ea typeface="方正准圆简体" panose="03000509000000000000" pitchFamily="65" charset="-122"/>
              </a:rPr>
              <a:t>2.5”</a:t>
            </a:r>
          </a:p>
          <a:p>
            <a:pPr marL="688975" lvl="2">
              <a:lnSpc>
                <a:spcPct val="90000"/>
              </a:lnSpc>
              <a:spcBef>
                <a:spcPts val="100"/>
              </a:spcBef>
              <a:spcAft>
                <a:spcPts val="100"/>
              </a:spcAft>
              <a:buClr>
                <a:srgbClr val="00447C"/>
              </a:buClr>
            </a:pPr>
            <a:r>
              <a:rPr lang="en-US" altLang="zh-CN" sz="825" b="1" dirty="0" smtClean="0">
                <a:solidFill>
                  <a:srgbClr val="444444"/>
                </a:solidFill>
                <a:latin typeface="Museo Sans For Dell" pitchFamily="2" charset="0"/>
                <a:ea typeface="方正准圆简体" panose="03000509000000000000" pitchFamily="65" charset="-122"/>
              </a:rPr>
              <a:t>11</a:t>
            </a:r>
            <a:r>
              <a:rPr lang="zh-CN" altLang="en-US" sz="825" b="1" dirty="0" smtClean="0">
                <a:solidFill>
                  <a:srgbClr val="444444"/>
                </a:solidFill>
                <a:latin typeface="Museo Sans For Dell" pitchFamily="2" charset="0"/>
                <a:ea typeface="方正准圆简体" panose="03000509000000000000" pitchFamily="65" charset="-122"/>
              </a:rPr>
              <a:t>月</a:t>
            </a:r>
            <a:r>
              <a:rPr lang="en-US" altLang="zh-CN" sz="825" b="1" dirty="0" smtClean="0">
                <a:solidFill>
                  <a:srgbClr val="444444"/>
                </a:solidFill>
                <a:latin typeface="Museo Sans For Dell" pitchFamily="2" charset="0"/>
                <a:ea typeface="方正准圆简体" panose="03000509000000000000" pitchFamily="65" charset="-122"/>
              </a:rPr>
              <a:t>9</a:t>
            </a:r>
            <a:r>
              <a:rPr lang="zh-CN" altLang="en-US" sz="825" b="1" dirty="0" smtClean="0">
                <a:solidFill>
                  <a:srgbClr val="444444"/>
                </a:solidFill>
                <a:latin typeface="Museo Sans For Dell" pitchFamily="2" charset="0"/>
                <a:ea typeface="方正准圆简体" panose="03000509000000000000" pitchFamily="65" charset="-122"/>
              </a:rPr>
              <a:t>日</a:t>
            </a:r>
            <a:endParaRPr lang="en-US" sz="825" b="1" dirty="0">
              <a:solidFill>
                <a:srgbClr val="444444"/>
              </a:solidFill>
              <a:latin typeface="Museo Sans For Dell" pitchFamily="2" charset="0"/>
              <a:ea typeface="方正准圆简体" panose="03000509000000000000" pitchFamily="65" charset="-122"/>
            </a:endParaRPr>
          </a:p>
          <a:p>
            <a:pPr marL="909638" lvl="2" indent="-220663">
              <a:lnSpc>
                <a:spcPct val="90000"/>
              </a:lnSpc>
              <a:spcBef>
                <a:spcPts val="100"/>
              </a:spcBef>
              <a:spcAft>
                <a:spcPts val="100"/>
              </a:spcAft>
              <a:buClr>
                <a:srgbClr val="00447C"/>
              </a:buClr>
              <a:buFont typeface="Museo Sans For Dell" pitchFamily="2" charset="0"/>
              <a:buChar char="›"/>
            </a:pPr>
            <a:r>
              <a:rPr lang="en-US" sz="825" dirty="0">
                <a:solidFill>
                  <a:srgbClr val="444444"/>
                </a:solidFill>
                <a:latin typeface="Museo Sans For Dell" pitchFamily="2" charset="0"/>
                <a:ea typeface="方正准圆简体" panose="03000509000000000000" pitchFamily="65" charset="-122"/>
              </a:rPr>
              <a:t>6TB 7k, 3.5</a:t>
            </a:r>
            <a:r>
              <a:rPr lang="en-US" sz="825" dirty="0" smtClean="0">
                <a:solidFill>
                  <a:srgbClr val="444444"/>
                </a:solidFill>
                <a:latin typeface="Museo Sans For Dell" pitchFamily="2" charset="0"/>
                <a:ea typeface="方正准圆简体" panose="03000509000000000000" pitchFamily="65" charset="-122"/>
              </a:rPr>
              <a:t>”*</a:t>
            </a:r>
          </a:p>
          <a:p>
            <a:pPr marL="688975" lvl="2">
              <a:lnSpc>
                <a:spcPct val="90000"/>
              </a:lnSpc>
              <a:spcBef>
                <a:spcPts val="100"/>
              </a:spcBef>
              <a:spcAft>
                <a:spcPts val="100"/>
              </a:spcAft>
              <a:buClr>
                <a:srgbClr val="00447C"/>
              </a:buClr>
            </a:pPr>
            <a:r>
              <a:rPr lang="en-US" sz="825" b="1" dirty="0" smtClean="0">
                <a:solidFill>
                  <a:srgbClr val="444444"/>
                </a:solidFill>
                <a:latin typeface="Museo Sans For Dell" pitchFamily="2" charset="0"/>
                <a:ea typeface="方正准圆简体" panose="03000509000000000000" pitchFamily="65" charset="-122"/>
              </a:rPr>
              <a:t>2016</a:t>
            </a:r>
            <a:r>
              <a:rPr lang="zh-CN" altLang="en-US" sz="825" b="1" dirty="0" smtClean="0">
                <a:solidFill>
                  <a:srgbClr val="444444"/>
                </a:solidFill>
                <a:latin typeface="Museo Sans For Dell" pitchFamily="2" charset="0"/>
                <a:ea typeface="方正准圆简体" panose="03000509000000000000" pitchFamily="65" charset="-122"/>
              </a:rPr>
              <a:t>日历年第一季度</a:t>
            </a:r>
            <a:endParaRPr lang="en-US" sz="825" b="1" dirty="0" smtClean="0">
              <a:solidFill>
                <a:srgbClr val="444444"/>
              </a:solidFill>
              <a:latin typeface="Museo Sans For Dell" pitchFamily="2" charset="0"/>
              <a:ea typeface="方正准圆简体" panose="03000509000000000000" pitchFamily="65" charset="-122"/>
            </a:endParaRPr>
          </a:p>
          <a:p>
            <a:pPr marL="909638" lvl="2" indent="-220663">
              <a:lnSpc>
                <a:spcPct val="90000"/>
              </a:lnSpc>
              <a:spcBef>
                <a:spcPts val="100"/>
              </a:spcBef>
              <a:spcAft>
                <a:spcPts val="100"/>
              </a:spcAft>
              <a:buClr>
                <a:srgbClr val="00447C"/>
              </a:buClr>
              <a:buFont typeface="Museo Sans For Dell" pitchFamily="2" charset="0"/>
              <a:buChar char="›"/>
            </a:pPr>
            <a:r>
              <a:rPr lang="en-US" sz="825" dirty="0" smtClean="0">
                <a:solidFill>
                  <a:srgbClr val="444444"/>
                </a:solidFill>
                <a:latin typeface="Museo Sans For Dell" pitchFamily="2" charset="0"/>
                <a:ea typeface="方正准圆简体" panose="03000509000000000000" pitchFamily="65" charset="-122"/>
              </a:rPr>
              <a:t>1.92TB</a:t>
            </a:r>
            <a:endParaRPr lang="en-US" sz="825" dirty="0">
              <a:solidFill>
                <a:srgbClr val="444444"/>
              </a:solidFill>
              <a:latin typeface="Museo Sans For Dell" pitchFamily="2" charset="0"/>
              <a:ea typeface="方正准圆简体" panose="03000509000000000000" pitchFamily="65" charset="-122"/>
            </a:endParaRPr>
          </a:p>
          <a:p>
            <a:pPr marL="909638" lvl="2" indent="-220663">
              <a:lnSpc>
                <a:spcPct val="90000"/>
              </a:lnSpc>
              <a:spcBef>
                <a:spcPts val="100"/>
              </a:spcBef>
              <a:spcAft>
                <a:spcPts val="100"/>
              </a:spcAft>
              <a:buClr>
                <a:srgbClr val="00447C"/>
              </a:buClr>
              <a:buFont typeface="Museo Sans For Dell" pitchFamily="2" charset="0"/>
              <a:buChar char="›"/>
            </a:pPr>
            <a:endParaRPr lang="en-US" sz="825" dirty="0">
              <a:solidFill>
                <a:srgbClr val="444444"/>
              </a:solidFill>
              <a:latin typeface="Museo Sans For Dell" pitchFamily="2" charset="0"/>
              <a:ea typeface="方正准圆简体" panose="03000509000000000000" pitchFamily="65" charset="-122"/>
            </a:endParaRPr>
          </a:p>
        </p:txBody>
      </p:sp>
    </p:spTree>
    <p:extLst>
      <p:ext uri="{BB962C8B-B14F-4D97-AF65-F5344CB8AC3E}">
        <p14:creationId xmlns:p14="http://schemas.microsoft.com/office/powerpoint/2010/main" val="3718426033"/>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6" name="Picture 2" descr="C:\Users\Troy_Presler\AppData\Local\Microsoft\Windows\Temporary Internet Files\Content.Outlook\RUDOFN63\Cheetah PCBAandSide security view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4958" y="1190036"/>
            <a:ext cx="4003381" cy="30025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p:txBody>
          <a:bodyPr/>
          <a:lstStyle/>
          <a:p>
            <a:r>
              <a:rPr lang="zh-CN" altLang="en-US" smtClean="0">
                <a:latin typeface="Museo Sans For Dell" panose="02000000000000000000" pitchFamily="2" charset="0"/>
                <a:ea typeface="方正准圆简体" panose="03000509000000000000" pitchFamily="65" charset="-122"/>
              </a:rPr>
              <a:t>自加密硬盘</a:t>
            </a:r>
            <a:r>
              <a:rPr lang="en-US" smtClean="0">
                <a:latin typeface="Museo Sans For Dell" panose="02000000000000000000" pitchFamily="2" charset="0"/>
                <a:ea typeface="方正准圆简体" panose="03000509000000000000" pitchFamily="65" charset="-122"/>
              </a:rPr>
              <a:t>: </a:t>
            </a:r>
            <a:r>
              <a:rPr lang="zh-CN" altLang="en-US" smtClean="0">
                <a:latin typeface="Museo Sans For Dell" panose="02000000000000000000" pitchFamily="2" charset="0"/>
                <a:ea typeface="方正准圆简体" panose="03000509000000000000" pitchFamily="65" charset="-122"/>
              </a:rPr>
              <a:t>联邦信息处理标准</a:t>
            </a:r>
            <a:r>
              <a:rPr lang="en-US" smtClean="0">
                <a:latin typeface="Museo Sans For Dell" panose="02000000000000000000" pitchFamily="2" charset="0"/>
                <a:ea typeface="方正准圆简体" panose="03000509000000000000" pitchFamily="65" charset="-122"/>
              </a:rPr>
              <a:t>– </a:t>
            </a:r>
            <a:r>
              <a:rPr lang="en-US" dirty="0" smtClean="0">
                <a:latin typeface="Museo Sans For Dell" panose="02000000000000000000" pitchFamily="2" charset="0"/>
                <a:ea typeface="方正准圆简体" panose="03000509000000000000" pitchFamily="65" charset="-122"/>
              </a:rPr>
              <a:t>FIPS</a:t>
            </a:r>
            <a:endParaRPr lang="en-US" dirty="0">
              <a:latin typeface="Museo Sans For Dell" panose="02000000000000000000" pitchFamily="2" charset="0"/>
              <a:ea typeface="方正准圆简体" panose="03000509000000000000" pitchFamily="65" charset="-122"/>
            </a:endParaRPr>
          </a:p>
        </p:txBody>
      </p:sp>
      <p:sp>
        <p:nvSpPr>
          <p:cNvPr id="3" name="Rectangle 2"/>
          <p:cNvSpPr/>
          <p:nvPr/>
        </p:nvSpPr>
        <p:spPr>
          <a:xfrm>
            <a:off x="5837549" y="1193230"/>
            <a:ext cx="1760456" cy="1546577"/>
          </a:xfrm>
          <a:prstGeom prst="rect">
            <a:avLst/>
          </a:prstGeom>
        </p:spPr>
        <p:txBody>
          <a:bodyPr wrap="square">
            <a:spAutoFit/>
          </a:bodyPr>
          <a:lstStyle/>
          <a:p>
            <a:r>
              <a:rPr lang="en-US" sz="1350" b="1" dirty="0">
                <a:latin typeface="Museo Sans For Dell" panose="02000000000000000000" pitchFamily="2" charset="0"/>
                <a:ea typeface="方正准圆简体" panose="03000509000000000000" pitchFamily="65" charset="-122"/>
              </a:rPr>
              <a:t>FIPS 140-2 Level 2 </a:t>
            </a:r>
          </a:p>
          <a:p>
            <a:pPr marL="0" lvl="1" algn="ctr"/>
            <a:r>
              <a:rPr lang="en-US" sz="1350" dirty="0">
                <a:latin typeface="Museo Sans For Dell" panose="02000000000000000000" pitchFamily="2" charset="0"/>
                <a:ea typeface="方正准圆简体" panose="03000509000000000000" pitchFamily="65" charset="-122"/>
              </a:rPr>
              <a:t>Meets requirements for physical tamper-evidence and</a:t>
            </a:r>
            <a:br>
              <a:rPr lang="en-US" sz="1350" dirty="0">
                <a:latin typeface="Museo Sans For Dell" panose="02000000000000000000" pitchFamily="2" charset="0"/>
                <a:ea typeface="方正准圆简体" panose="03000509000000000000" pitchFamily="65" charset="-122"/>
              </a:rPr>
            </a:br>
            <a:r>
              <a:rPr lang="en-US" sz="1350" dirty="0">
                <a:latin typeface="Museo Sans For Dell" panose="02000000000000000000" pitchFamily="2" charset="0"/>
                <a:ea typeface="方正准圆简体" panose="03000509000000000000" pitchFamily="65" charset="-122"/>
              </a:rPr>
              <a:t>role-based authentication. </a:t>
            </a:r>
          </a:p>
        </p:txBody>
      </p:sp>
      <p:grpSp>
        <p:nvGrpSpPr>
          <p:cNvPr id="13" name="Group 12"/>
          <p:cNvGrpSpPr/>
          <p:nvPr/>
        </p:nvGrpSpPr>
        <p:grpSpPr>
          <a:xfrm>
            <a:off x="3348873" y="1966519"/>
            <a:ext cx="2488676" cy="1087766"/>
            <a:chOff x="2941164" y="2622025"/>
            <a:chExt cx="3318235" cy="1450354"/>
          </a:xfrm>
          <a:effectLst>
            <a:outerShdw blurRad="50800" dist="38100" dir="2700000" algn="tl" rotWithShape="0">
              <a:prstClr val="black">
                <a:alpha val="40000"/>
              </a:prstClr>
            </a:outerShdw>
          </a:effectLst>
        </p:grpSpPr>
        <p:cxnSp>
          <p:nvCxnSpPr>
            <p:cNvPr id="6" name="Straight Arrow Connector 5"/>
            <p:cNvCxnSpPr>
              <a:stCxn id="3" idx="1"/>
            </p:cNvCxnSpPr>
            <p:nvPr/>
          </p:nvCxnSpPr>
          <p:spPr>
            <a:xfrm flipH="1">
              <a:off x="4722831" y="2622025"/>
              <a:ext cx="1536568" cy="1450354"/>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 idx="1"/>
            </p:cNvCxnSpPr>
            <p:nvPr/>
          </p:nvCxnSpPr>
          <p:spPr>
            <a:xfrm flipH="1">
              <a:off x="2941164" y="2622025"/>
              <a:ext cx="3318235" cy="832898"/>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9253556"/>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mtClean="0">
                <a:latin typeface="Museo Sans For Dell" panose="02000000000000000000" pitchFamily="2" charset="0"/>
                <a:ea typeface="方正准圆简体" panose="03000509000000000000" pitchFamily="65" charset="-122"/>
              </a:rPr>
              <a:t>SCOS </a:t>
            </a:r>
            <a:r>
              <a:rPr lang="zh-CN" altLang="en-US" smtClean="0">
                <a:latin typeface="Museo Sans For Dell" panose="02000000000000000000" pitchFamily="2" charset="0"/>
                <a:ea typeface="方正准圆简体" panose="03000509000000000000" pitchFamily="65" charset="-122"/>
              </a:rPr>
              <a:t>的加密选项</a:t>
            </a:r>
            <a:r>
              <a:rPr lang="en-US" smtClean="0">
                <a:latin typeface="Museo Sans For Dell" panose="02000000000000000000" pitchFamily="2" charset="0"/>
                <a:ea typeface="方正准圆简体" panose="03000509000000000000" pitchFamily="65" charset="-122"/>
              </a:rPr>
              <a:t/>
            </a:r>
            <a:br>
              <a:rPr lang="en-US" smtClean="0">
                <a:latin typeface="Museo Sans For Dell" panose="02000000000000000000" pitchFamily="2" charset="0"/>
                <a:ea typeface="方正准圆简体" panose="03000509000000000000" pitchFamily="65" charset="-122"/>
              </a:rPr>
            </a:br>
            <a:r>
              <a:rPr lang="zh-CN" altLang="en-US" smtClean="0">
                <a:latin typeface="Museo Sans For Dell" panose="02000000000000000000" pitchFamily="2" charset="0"/>
                <a:ea typeface="方正准圆简体" panose="03000509000000000000" pitchFamily="65" charset="-122"/>
              </a:rPr>
              <a:t>静态数据和动态数据</a:t>
            </a:r>
            <a:endParaRPr lang="en-US" sz="1800" dirty="0">
              <a:solidFill>
                <a:schemeClr val="tx1"/>
              </a:solidFill>
              <a:latin typeface="Museo Sans For Dell" panose="02000000000000000000" pitchFamily="2" charset="0"/>
              <a:ea typeface="方正准圆简体" panose="03000509000000000000" pitchFamily="65" charset="-122"/>
            </a:endParaRPr>
          </a:p>
        </p:txBody>
      </p:sp>
      <p:grpSp>
        <p:nvGrpSpPr>
          <p:cNvPr id="2" name="Group 1"/>
          <p:cNvGrpSpPr/>
          <p:nvPr/>
        </p:nvGrpSpPr>
        <p:grpSpPr>
          <a:xfrm>
            <a:off x="595786" y="1007497"/>
            <a:ext cx="6880051" cy="3460173"/>
            <a:chOff x="530772" y="1956866"/>
            <a:chExt cx="6466193" cy="3647258"/>
          </a:xfrm>
        </p:grpSpPr>
        <p:sp>
          <p:nvSpPr>
            <p:cNvPr id="25" name="Rounded Rectangle 24"/>
            <p:cNvSpPr/>
            <p:nvPr/>
          </p:nvSpPr>
          <p:spPr>
            <a:xfrm>
              <a:off x="530772" y="1964682"/>
              <a:ext cx="1323188" cy="3635843"/>
            </a:xfrm>
            <a:prstGeom prst="roundRect">
              <a:avLst>
                <a:gd name="adj" fmla="val 2513"/>
              </a:avLst>
            </a:prstGeom>
            <a:solidFill>
              <a:schemeClr val="bg2"/>
            </a:solidFill>
          </p:spPr>
          <p:style>
            <a:lnRef idx="1">
              <a:schemeClr val="dk1"/>
            </a:lnRef>
            <a:fillRef idx="3">
              <a:schemeClr val="dk1"/>
            </a:fillRef>
            <a:effectRef idx="2">
              <a:schemeClr val="dk1"/>
            </a:effectRef>
            <a:fontRef idx="minor">
              <a:schemeClr val="lt1"/>
            </a:fontRef>
          </p:style>
          <p:txBody>
            <a:bodyPr wrap="square" lIns="137160" tIns="102870" rIns="102870" bIns="102870" rtlCol="0" anchor="ctr">
              <a:noAutofit/>
            </a:bodyPr>
            <a:lstStyle/>
            <a:p>
              <a:pPr algn="ctr">
                <a:lnSpc>
                  <a:spcPct val="90000"/>
                </a:lnSpc>
                <a:spcBef>
                  <a:spcPts val="450"/>
                </a:spcBef>
                <a:spcAft>
                  <a:spcPts val="0"/>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26" name="TextBox 25"/>
            <p:cNvSpPr txBox="1"/>
            <p:nvPr/>
          </p:nvSpPr>
          <p:spPr>
            <a:xfrm>
              <a:off x="530773" y="1975558"/>
              <a:ext cx="1323188" cy="301708"/>
            </a:xfrm>
            <a:prstGeom prst="rect">
              <a:avLst/>
            </a:prstGeom>
            <a:noFill/>
          </p:spPr>
          <p:txBody>
            <a:bodyPr wrap="square" rtlCol="0">
              <a:spAutoFit/>
            </a:bodyPr>
            <a:lstStyle/>
            <a:p>
              <a:pPr algn="ctr">
                <a:lnSpc>
                  <a:spcPct val="90000"/>
                </a:lnSpc>
                <a:spcBef>
                  <a:spcPts val="450"/>
                </a:spcBef>
                <a:spcAft>
                  <a:spcPts val="0"/>
                </a:spcAft>
                <a:buClr>
                  <a:srgbClr val="0085C3"/>
                </a:buClr>
              </a:pPr>
              <a:r>
                <a:rPr lang="zh-CN" altLang="en-US" sz="1400" b="1" smtClean="0">
                  <a:solidFill>
                    <a:srgbClr val="FFFFFF"/>
                  </a:solidFill>
                  <a:latin typeface="Museo Sans For Dell" panose="02000000000000000000" pitchFamily="2" charset="0"/>
                  <a:ea typeface="方正准圆简体" panose="03000509000000000000" pitchFamily="65" charset="-122"/>
                </a:rPr>
                <a:t>加密选项</a:t>
              </a:r>
              <a:endParaRPr lang="en-US" sz="1400" b="1" dirty="0">
                <a:solidFill>
                  <a:srgbClr val="FFFFFF"/>
                </a:solidFill>
                <a:latin typeface="Museo Sans For Dell" panose="02000000000000000000" pitchFamily="2" charset="0"/>
                <a:ea typeface="方正准圆简体" panose="03000509000000000000" pitchFamily="65" charset="-122"/>
              </a:endParaRPr>
            </a:p>
          </p:txBody>
        </p:sp>
        <p:sp>
          <p:nvSpPr>
            <p:cNvPr id="27" name="Rounded Rectangle 26"/>
            <p:cNvSpPr/>
            <p:nvPr/>
          </p:nvSpPr>
          <p:spPr>
            <a:xfrm>
              <a:off x="3060716" y="1964681"/>
              <a:ext cx="1463040" cy="1737360"/>
            </a:xfrm>
            <a:prstGeom prst="roundRect">
              <a:avLst>
                <a:gd name="adj" fmla="val 2367"/>
              </a:avLst>
            </a:prstGeom>
            <a:ln/>
          </p:spPr>
          <p:style>
            <a:lnRef idx="1">
              <a:schemeClr val="accent1"/>
            </a:lnRef>
            <a:fillRef idx="3">
              <a:schemeClr val="accent1"/>
            </a:fillRef>
            <a:effectRef idx="2">
              <a:schemeClr val="accent1"/>
            </a:effectRef>
            <a:fontRef idx="minor">
              <a:schemeClr val="lt1"/>
            </a:fontRef>
          </p:style>
          <p:txBody>
            <a:bodyPr wrap="square" lIns="137160" tIns="102870" rIns="102870" bIns="102870" rtlCol="0" anchor="ctr">
              <a:noAutofit/>
            </a:bodyPr>
            <a:lstStyle/>
            <a:p>
              <a:pPr algn="ctr">
                <a:lnSpc>
                  <a:spcPct val="90000"/>
                </a:lnSpc>
                <a:spcBef>
                  <a:spcPts val="450"/>
                </a:spcBef>
                <a:spcAft>
                  <a:spcPts val="0"/>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28" name="TextBox 27"/>
            <p:cNvSpPr txBox="1"/>
            <p:nvPr/>
          </p:nvSpPr>
          <p:spPr>
            <a:xfrm>
              <a:off x="3066224" y="1956866"/>
              <a:ext cx="1463775" cy="301708"/>
            </a:xfrm>
            <a:prstGeom prst="rect">
              <a:avLst/>
            </a:prstGeom>
            <a:noFill/>
          </p:spPr>
          <p:txBody>
            <a:bodyPr wrap="square" lIns="0" rIns="0" rtlCol="0">
              <a:spAutoFit/>
            </a:bodyPr>
            <a:lstStyle/>
            <a:p>
              <a:pPr algn="ctr">
                <a:lnSpc>
                  <a:spcPct val="90000"/>
                </a:lnSpc>
                <a:spcBef>
                  <a:spcPts val="450"/>
                </a:spcBef>
                <a:spcAft>
                  <a:spcPts val="0"/>
                </a:spcAft>
                <a:buClr>
                  <a:srgbClr val="0085C3"/>
                </a:buClr>
              </a:pPr>
              <a:r>
                <a:rPr lang="zh-CN" altLang="en-US" sz="1400" b="1" smtClean="0">
                  <a:solidFill>
                    <a:srgbClr val="FFFFFF"/>
                  </a:solidFill>
                  <a:latin typeface="Museo Sans For Dell" panose="02000000000000000000" pitchFamily="2" charset="0"/>
                  <a:ea typeface="方正准圆简体" panose="03000509000000000000" pitchFamily="65" charset="-122"/>
                </a:rPr>
                <a:t>驱动器选项</a:t>
              </a:r>
              <a:endParaRPr lang="en-US" sz="1400" b="1" dirty="0">
                <a:solidFill>
                  <a:srgbClr val="FFFFFF"/>
                </a:solidFill>
                <a:latin typeface="Museo Sans For Dell" panose="02000000000000000000" pitchFamily="2" charset="0"/>
                <a:ea typeface="方正准圆简体" panose="03000509000000000000" pitchFamily="65" charset="-122"/>
              </a:endParaRPr>
            </a:p>
          </p:txBody>
        </p:sp>
        <p:sp>
          <p:nvSpPr>
            <p:cNvPr id="30" name="TextBox 29"/>
            <p:cNvSpPr txBox="1"/>
            <p:nvPr/>
          </p:nvSpPr>
          <p:spPr>
            <a:xfrm>
              <a:off x="3479552" y="2527243"/>
              <a:ext cx="989859" cy="250612"/>
            </a:xfrm>
            <a:prstGeom prst="rect">
              <a:avLst/>
            </a:prstGeom>
            <a:noFill/>
          </p:spPr>
          <p:txBody>
            <a:bodyPr wrap="square" rIns="0" rtlCol="0" anchor="ctr" anchorCtr="0">
              <a:spAutoFit/>
            </a:bodyPr>
            <a:lstStyle/>
            <a:p>
              <a:pPr>
                <a:lnSpc>
                  <a:spcPct val="90000"/>
                </a:lnSpc>
                <a:spcBef>
                  <a:spcPts val="450"/>
                </a:spcBef>
                <a:spcAft>
                  <a:spcPts val="0"/>
                </a:spcAft>
                <a:buClr>
                  <a:srgbClr val="0085C3"/>
                </a:buClr>
              </a:pPr>
              <a:r>
                <a:rPr lang="en-US" sz="1050">
                  <a:solidFill>
                    <a:srgbClr val="FFFFFF"/>
                  </a:solidFill>
                  <a:latin typeface="Museo Sans For Dell" panose="02000000000000000000" pitchFamily="2" charset="0"/>
                  <a:ea typeface="方正准圆简体" panose="03000509000000000000" pitchFamily="65" charset="-122"/>
                </a:rPr>
                <a:t>SED </a:t>
              </a:r>
              <a:r>
                <a:rPr lang="zh-CN" altLang="en-US" sz="1050" smtClean="0">
                  <a:solidFill>
                    <a:srgbClr val="FFFFFF"/>
                  </a:solidFill>
                  <a:latin typeface="Museo Sans For Dell" panose="02000000000000000000" pitchFamily="2" charset="0"/>
                  <a:ea typeface="方正准圆简体" panose="03000509000000000000" pitchFamily="65" charset="-122"/>
                </a:rPr>
                <a:t>硬盘</a:t>
              </a:r>
              <a:endParaRPr lang="en-US" sz="1050" dirty="0">
                <a:solidFill>
                  <a:srgbClr val="FFFFFF"/>
                </a:solidFill>
                <a:latin typeface="Museo Sans For Dell" panose="02000000000000000000" pitchFamily="2" charset="0"/>
                <a:ea typeface="方正准圆简体" panose="03000509000000000000" pitchFamily="65" charset="-122"/>
              </a:endParaRPr>
            </a:p>
          </p:txBody>
        </p:sp>
        <p:pic>
          <p:nvPicPr>
            <p:cNvPr id="31" name="Picture 30" descr="Dell_iconography_10_2012_p1_WH-23.png"/>
            <p:cNvPicPr>
              <a:picLocks noChangeAspect="1"/>
            </p:cNvPicPr>
            <p:nvPr/>
          </p:nvPicPr>
          <p:blipFill>
            <a:blip r:embed="rId3"/>
            <a:stretch>
              <a:fillRect/>
            </a:stretch>
          </p:blipFill>
          <p:spPr>
            <a:xfrm>
              <a:off x="3205685" y="2483918"/>
              <a:ext cx="328946" cy="328946"/>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2210" y="3072463"/>
              <a:ext cx="286629" cy="294873"/>
            </a:xfrm>
            <a:prstGeom prst="rect">
              <a:avLst/>
            </a:prstGeom>
          </p:spPr>
        </p:pic>
        <p:sp>
          <p:nvSpPr>
            <p:cNvPr id="35" name="Rounded Rectangle 34"/>
            <p:cNvSpPr/>
            <p:nvPr/>
          </p:nvSpPr>
          <p:spPr>
            <a:xfrm>
              <a:off x="3060716" y="3863165"/>
              <a:ext cx="1463040" cy="1737360"/>
            </a:xfrm>
            <a:prstGeom prst="roundRect">
              <a:avLst>
                <a:gd name="adj" fmla="val 2403"/>
              </a:avLst>
            </a:prstGeom>
            <a:ln/>
          </p:spPr>
          <p:style>
            <a:lnRef idx="1">
              <a:schemeClr val="accent1"/>
            </a:lnRef>
            <a:fillRef idx="3">
              <a:schemeClr val="accent1"/>
            </a:fillRef>
            <a:effectRef idx="2">
              <a:schemeClr val="accent1"/>
            </a:effectRef>
            <a:fontRef idx="minor">
              <a:schemeClr val="lt1"/>
            </a:fontRef>
          </p:style>
          <p:txBody>
            <a:bodyPr wrap="square" lIns="137160" tIns="102870" rIns="102870" bIns="102870" rtlCol="0" anchor="ctr">
              <a:noAutofit/>
            </a:bodyPr>
            <a:lstStyle/>
            <a:p>
              <a:pPr algn="ctr">
                <a:lnSpc>
                  <a:spcPct val="90000"/>
                </a:lnSpc>
                <a:spcBef>
                  <a:spcPts val="450"/>
                </a:spcBef>
                <a:spcAft>
                  <a:spcPts val="0"/>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49" name="Rounded Rectangle 48"/>
            <p:cNvSpPr/>
            <p:nvPr/>
          </p:nvSpPr>
          <p:spPr>
            <a:xfrm>
              <a:off x="5259444" y="1962374"/>
              <a:ext cx="1737360" cy="1737360"/>
            </a:xfrm>
            <a:prstGeom prst="roundRect">
              <a:avLst>
                <a:gd name="adj" fmla="val 2211"/>
              </a:avLst>
            </a:prstGeom>
            <a:solidFill>
              <a:schemeClr val="accent4">
                <a:lumMod val="60000"/>
                <a:lumOff val="40000"/>
              </a:schemeClr>
            </a:solidFill>
            <a:ln>
              <a:solidFill>
                <a:schemeClr val="accent4">
                  <a:lumMod val="60000"/>
                  <a:lumOff val="40000"/>
                </a:schemeClr>
              </a:solidFill>
            </a:ln>
          </p:spPr>
          <p:style>
            <a:lnRef idx="1">
              <a:schemeClr val="accent3"/>
            </a:lnRef>
            <a:fillRef idx="3">
              <a:schemeClr val="accent3"/>
            </a:fillRef>
            <a:effectRef idx="2">
              <a:schemeClr val="accent3"/>
            </a:effectRef>
            <a:fontRef idx="minor">
              <a:schemeClr val="lt1"/>
            </a:fontRef>
          </p:style>
          <p:txBody>
            <a:bodyPr wrap="square" lIns="137160" tIns="102870" rIns="102870" bIns="102870" rtlCol="0" anchor="ctr">
              <a:noAutofit/>
            </a:bodyPr>
            <a:lstStyle/>
            <a:p>
              <a:pPr algn="ctr">
                <a:lnSpc>
                  <a:spcPct val="90000"/>
                </a:lnSpc>
                <a:spcBef>
                  <a:spcPts val="450"/>
                </a:spcBef>
                <a:spcAft>
                  <a:spcPts val="0"/>
                </a:spcAft>
              </a:pPr>
              <a:endParaRPr lang="en-US" sz="1500" dirty="0" err="1">
                <a:solidFill>
                  <a:srgbClr val="00447C"/>
                </a:solidFill>
                <a:latin typeface="Museo Sans For Dell" panose="02000000000000000000" pitchFamily="2" charset="0"/>
                <a:ea typeface="方正准圆简体" panose="03000509000000000000" pitchFamily="65" charset="-122"/>
              </a:endParaRPr>
            </a:p>
          </p:txBody>
        </p:sp>
        <p:sp>
          <p:nvSpPr>
            <p:cNvPr id="50" name="TextBox 49"/>
            <p:cNvSpPr txBox="1"/>
            <p:nvPr/>
          </p:nvSpPr>
          <p:spPr>
            <a:xfrm>
              <a:off x="5259283" y="1963175"/>
              <a:ext cx="1737682" cy="301708"/>
            </a:xfrm>
            <a:prstGeom prst="rect">
              <a:avLst/>
            </a:prstGeom>
            <a:noFill/>
          </p:spPr>
          <p:txBody>
            <a:bodyPr wrap="square" lIns="0" rIns="0" rtlCol="0">
              <a:spAutoFit/>
            </a:bodyPr>
            <a:lstStyle/>
            <a:p>
              <a:pPr algn="ctr">
                <a:lnSpc>
                  <a:spcPct val="90000"/>
                </a:lnSpc>
                <a:spcBef>
                  <a:spcPts val="450"/>
                </a:spcBef>
                <a:spcAft>
                  <a:spcPts val="0"/>
                </a:spcAft>
                <a:buClr>
                  <a:srgbClr val="0085C3"/>
                </a:buClr>
              </a:pPr>
              <a:r>
                <a:rPr lang="zh-CN" altLang="en-US" sz="1400" b="1" smtClean="0">
                  <a:solidFill>
                    <a:schemeClr val="bg2"/>
                  </a:solidFill>
                  <a:latin typeface="Museo Sans For Dell" panose="02000000000000000000" pitchFamily="2" charset="0"/>
                  <a:ea typeface="方正准圆简体" panose="03000509000000000000" pitchFamily="65" charset="-122"/>
                </a:rPr>
                <a:t>只需要主要的管理应用</a:t>
              </a:r>
              <a:endParaRPr lang="en-US" sz="1400" b="1" dirty="0">
                <a:solidFill>
                  <a:schemeClr val="bg2"/>
                </a:solidFill>
                <a:latin typeface="Museo Sans For Dell" panose="02000000000000000000" pitchFamily="2" charset="0"/>
                <a:ea typeface="方正准圆简体" panose="03000509000000000000" pitchFamily="65" charset="-122"/>
              </a:endParaRPr>
            </a:p>
          </p:txBody>
        </p:sp>
        <p:sp>
          <p:nvSpPr>
            <p:cNvPr id="53" name="Rounded Rectangle 52"/>
            <p:cNvSpPr/>
            <p:nvPr/>
          </p:nvSpPr>
          <p:spPr>
            <a:xfrm>
              <a:off x="5465463" y="3188627"/>
              <a:ext cx="1325325" cy="307216"/>
            </a:xfrm>
            <a:prstGeom prst="roundRect">
              <a:avLst>
                <a:gd name="adj" fmla="val 9110"/>
              </a:avLst>
            </a:prstGeom>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137160" tIns="102870" rIns="102870" bIns="102870" numCol="1" spcCol="0" rtlCol="0" fromWordArt="0" anchor="ctr" anchorCtr="0" forceAA="0" compatLnSpc="1">
              <a:prstTxWarp prst="textNoShape">
                <a:avLst/>
              </a:prstTxWarp>
              <a:noAutofit/>
            </a:bodyPr>
            <a:lstStyle/>
            <a:p>
              <a:pPr algn="ctr">
                <a:lnSpc>
                  <a:spcPct val="90000"/>
                </a:lnSpc>
                <a:spcBef>
                  <a:spcPts val="450"/>
                </a:spcBef>
                <a:spcAft>
                  <a:spcPts val="0"/>
                </a:spcAft>
              </a:pPr>
              <a:r>
                <a:rPr lang="en-US" sz="1050">
                  <a:solidFill>
                    <a:srgbClr val="FFFFFF"/>
                  </a:solidFill>
                  <a:latin typeface="Museo Sans For Dell" panose="02000000000000000000" pitchFamily="2" charset="0"/>
                  <a:ea typeface="方正准圆简体" panose="03000509000000000000" pitchFamily="65" charset="-122"/>
                </a:rPr>
                <a:t>Thales EMS</a:t>
              </a:r>
              <a:endParaRPr lang="en-US" sz="1050" dirty="0">
                <a:solidFill>
                  <a:srgbClr val="FFFFFF"/>
                </a:solidFill>
                <a:latin typeface="Museo Sans For Dell" panose="02000000000000000000" pitchFamily="2" charset="0"/>
                <a:ea typeface="方正准圆简体" panose="03000509000000000000" pitchFamily="65" charset="-122"/>
              </a:endParaRPr>
            </a:p>
          </p:txBody>
        </p:sp>
        <p:sp>
          <p:nvSpPr>
            <p:cNvPr id="54" name="Rounded Rectangle 53"/>
            <p:cNvSpPr/>
            <p:nvPr/>
          </p:nvSpPr>
          <p:spPr>
            <a:xfrm>
              <a:off x="5259444" y="3866764"/>
              <a:ext cx="1737360" cy="1737360"/>
            </a:xfrm>
            <a:prstGeom prst="roundRect">
              <a:avLst>
                <a:gd name="adj" fmla="val 1473"/>
              </a:avLst>
            </a:prstGeom>
            <a:solidFill>
              <a:schemeClr val="accent4">
                <a:lumMod val="60000"/>
                <a:lumOff val="40000"/>
              </a:schemeClr>
            </a:solidFill>
            <a:ln>
              <a:solidFill>
                <a:schemeClr val="accent4">
                  <a:lumMod val="60000"/>
                  <a:lumOff val="40000"/>
                </a:schemeClr>
              </a:solidFill>
            </a:ln>
          </p:spPr>
          <p:style>
            <a:lnRef idx="1">
              <a:schemeClr val="accent3"/>
            </a:lnRef>
            <a:fillRef idx="3">
              <a:schemeClr val="accent3"/>
            </a:fillRef>
            <a:effectRef idx="2">
              <a:schemeClr val="accent3"/>
            </a:effectRef>
            <a:fontRef idx="minor">
              <a:schemeClr val="lt1"/>
            </a:fontRef>
          </p:style>
          <p:txBody>
            <a:bodyPr wrap="square" lIns="137160" tIns="102870" rIns="102870" bIns="102870" rtlCol="0" anchor="ctr">
              <a:noAutofit/>
            </a:bodyPr>
            <a:lstStyle/>
            <a:p>
              <a:pPr algn="ctr">
                <a:lnSpc>
                  <a:spcPct val="90000"/>
                </a:lnSpc>
                <a:spcBef>
                  <a:spcPts val="450"/>
                </a:spcBef>
                <a:spcAft>
                  <a:spcPts val="0"/>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39" name="TextBox 38"/>
            <p:cNvSpPr txBox="1"/>
            <p:nvPr/>
          </p:nvSpPr>
          <p:spPr>
            <a:xfrm>
              <a:off x="3468535" y="3098851"/>
              <a:ext cx="989859" cy="250612"/>
            </a:xfrm>
            <a:prstGeom prst="rect">
              <a:avLst/>
            </a:prstGeom>
            <a:noFill/>
          </p:spPr>
          <p:txBody>
            <a:bodyPr wrap="square" rIns="0" rtlCol="0" anchor="ctr" anchorCtr="0">
              <a:spAutoFit/>
            </a:bodyPr>
            <a:lstStyle/>
            <a:p>
              <a:pPr>
                <a:lnSpc>
                  <a:spcPct val="90000"/>
                </a:lnSpc>
                <a:spcBef>
                  <a:spcPts val="450"/>
                </a:spcBef>
                <a:spcAft>
                  <a:spcPts val="0"/>
                </a:spcAft>
                <a:buClr>
                  <a:srgbClr val="0085C3"/>
                </a:buClr>
              </a:pPr>
              <a:r>
                <a:rPr lang="en-US" sz="1050">
                  <a:solidFill>
                    <a:srgbClr val="FFFFFF"/>
                  </a:solidFill>
                  <a:latin typeface="Museo Sans For Dell" panose="02000000000000000000" pitchFamily="2" charset="0"/>
                  <a:ea typeface="方正准圆简体" panose="03000509000000000000" pitchFamily="65" charset="-122"/>
                </a:rPr>
                <a:t>SED </a:t>
              </a:r>
              <a:r>
                <a:rPr lang="zh-CN" altLang="en-US" sz="1050" smtClean="0">
                  <a:solidFill>
                    <a:srgbClr val="FFFFFF"/>
                  </a:solidFill>
                  <a:latin typeface="Museo Sans For Dell" panose="02000000000000000000" pitchFamily="2" charset="0"/>
                  <a:ea typeface="方正准圆简体" panose="03000509000000000000" pitchFamily="65" charset="-122"/>
                </a:rPr>
                <a:t>固态硬盘</a:t>
              </a:r>
              <a:endParaRPr lang="en-US" sz="1050" dirty="0">
                <a:solidFill>
                  <a:srgbClr val="FFFFFF"/>
                </a:solidFill>
                <a:latin typeface="Museo Sans For Dell" panose="02000000000000000000" pitchFamily="2" charset="0"/>
                <a:ea typeface="方正准圆简体" panose="03000509000000000000" pitchFamily="65" charset="-122"/>
              </a:endParaRPr>
            </a:p>
          </p:txBody>
        </p:sp>
        <p:sp>
          <p:nvSpPr>
            <p:cNvPr id="41" name="TextBox 40"/>
            <p:cNvSpPr txBox="1"/>
            <p:nvPr/>
          </p:nvSpPr>
          <p:spPr>
            <a:xfrm>
              <a:off x="3058324" y="3863165"/>
              <a:ext cx="1471674" cy="250612"/>
            </a:xfrm>
            <a:prstGeom prst="rect">
              <a:avLst/>
            </a:prstGeom>
            <a:noFill/>
          </p:spPr>
          <p:txBody>
            <a:bodyPr wrap="square" lIns="0" rIns="0" rtlCol="0">
              <a:spAutoFit/>
            </a:bodyPr>
            <a:lstStyle/>
            <a:p>
              <a:pPr algn="ctr">
                <a:lnSpc>
                  <a:spcPct val="90000"/>
                </a:lnSpc>
                <a:spcBef>
                  <a:spcPts val="450"/>
                </a:spcBef>
                <a:spcAft>
                  <a:spcPts val="0"/>
                </a:spcAft>
                <a:buClr>
                  <a:srgbClr val="0085C3"/>
                </a:buClr>
              </a:pPr>
              <a:r>
                <a:rPr lang="zh-CN" altLang="en-US" sz="1050" b="1" smtClean="0">
                  <a:solidFill>
                    <a:srgbClr val="FFFFFF"/>
                  </a:solidFill>
                  <a:latin typeface="Museo Sans For Dell" panose="02000000000000000000" pitchFamily="2" charset="0"/>
                  <a:ea typeface="方正准圆简体" panose="03000509000000000000" pitchFamily="65" charset="-122"/>
                </a:rPr>
                <a:t>驱动器选项</a:t>
              </a:r>
              <a:endParaRPr lang="en-US" sz="1050" b="1" dirty="0">
                <a:solidFill>
                  <a:srgbClr val="FFFFFF"/>
                </a:solidFill>
                <a:latin typeface="Museo Sans For Dell" panose="02000000000000000000" pitchFamily="2" charset="0"/>
                <a:ea typeface="方正准圆简体" panose="03000509000000000000" pitchFamily="65" charset="-122"/>
              </a:endParaRPr>
            </a:p>
          </p:txBody>
        </p:sp>
        <p:sp>
          <p:nvSpPr>
            <p:cNvPr id="42" name="TextBox 41"/>
            <p:cNvSpPr txBox="1"/>
            <p:nvPr/>
          </p:nvSpPr>
          <p:spPr>
            <a:xfrm>
              <a:off x="3479551" y="4347594"/>
              <a:ext cx="989859" cy="250612"/>
            </a:xfrm>
            <a:prstGeom prst="rect">
              <a:avLst/>
            </a:prstGeom>
            <a:noFill/>
          </p:spPr>
          <p:txBody>
            <a:bodyPr wrap="square" rIns="0" rtlCol="0" anchor="ctr" anchorCtr="0">
              <a:spAutoFit/>
            </a:bodyPr>
            <a:lstStyle/>
            <a:p>
              <a:pPr>
                <a:lnSpc>
                  <a:spcPct val="90000"/>
                </a:lnSpc>
                <a:spcBef>
                  <a:spcPts val="450"/>
                </a:spcBef>
                <a:spcAft>
                  <a:spcPts val="0"/>
                </a:spcAft>
                <a:buClr>
                  <a:srgbClr val="0085C3"/>
                </a:buClr>
              </a:pPr>
              <a:r>
                <a:rPr lang="zh-CN" altLang="en-US" sz="1050" smtClean="0">
                  <a:solidFill>
                    <a:srgbClr val="FFFFFF"/>
                  </a:solidFill>
                  <a:latin typeface="Museo Sans For Dell" panose="02000000000000000000" pitchFamily="2" charset="0"/>
                  <a:ea typeface="方正准圆简体" panose="03000509000000000000" pitchFamily="65" charset="-122"/>
                </a:rPr>
                <a:t>标准硬盘</a:t>
              </a:r>
              <a:endParaRPr lang="en-US" sz="1050" dirty="0">
                <a:solidFill>
                  <a:srgbClr val="FFFFFF"/>
                </a:solidFill>
                <a:latin typeface="Museo Sans For Dell" panose="02000000000000000000" pitchFamily="2" charset="0"/>
                <a:ea typeface="方正准圆简体" panose="03000509000000000000" pitchFamily="65" charset="-122"/>
              </a:endParaRPr>
            </a:p>
          </p:txBody>
        </p:sp>
        <p:pic>
          <p:nvPicPr>
            <p:cNvPr id="43" name="Picture 42" descr="Dell_iconography_10_2012_p1_WH-23.png"/>
            <p:cNvPicPr>
              <a:picLocks noChangeAspect="1"/>
            </p:cNvPicPr>
            <p:nvPr/>
          </p:nvPicPr>
          <p:blipFill>
            <a:blip r:embed="rId3"/>
            <a:stretch>
              <a:fillRect/>
            </a:stretch>
          </p:blipFill>
          <p:spPr>
            <a:xfrm>
              <a:off x="3205684" y="4304268"/>
              <a:ext cx="328946" cy="328946"/>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2209" y="4892813"/>
              <a:ext cx="286629" cy="294873"/>
            </a:xfrm>
            <a:prstGeom prst="rect">
              <a:avLst/>
            </a:prstGeom>
          </p:spPr>
        </p:pic>
        <p:sp>
          <p:nvSpPr>
            <p:cNvPr id="46" name="TextBox 45"/>
            <p:cNvSpPr txBox="1"/>
            <p:nvPr/>
          </p:nvSpPr>
          <p:spPr>
            <a:xfrm>
              <a:off x="3468534" y="4919201"/>
              <a:ext cx="989859" cy="250612"/>
            </a:xfrm>
            <a:prstGeom prst="rect">
              <a:avLst/>
            </a:prstGeom>
            <a:noFill/>
          </p:spPr>
          <p:txBody>
            <a:bodyPr wrap="square" rIns="0" rtlCol="0" anchor="ctr" anchorCtr="0">
              <a:spAutoFit/>
            </a:bodyPr>
            <a:lstStyle/>
            <a:p>
              <a:pPr>
                <a:lnSpc>
                  <a:spcPct val="90000"/>
                </a:lnSpc>
                <a:spcBef>
                  <a:spcPts val="450"/>
                </a:spcBef>
                <a:spcAft>
                  <a:spcPts val="0"/>
                </a:spcAft>
                <a:buClr>
                  <a:srgbClr val="0085C3"/>
                </a:buClr>
              </a:pPr>
              <a:r>
                <a:rPr lang="zh-CN" altLang="en-US" sz="1050" smtClean="0">
                  <a:solidFill>
                    <a:srgbClr val="FFFFFF"/>
                  </a:solidFill>
                  <a:latin typeface="Museo Sans For Dell" panose="02000000000000000000" pitchFamily="2" charset="0"/>
                  <a:ea typeface="方正准圆简体" panose="03000509000000000000" pitchFamily="65" charset="-122"/>
                </a:rPr>
                <a:t>标准固态硬盘</a:t>
              </a:r>
              <a:endParaRPr lang="en-US" sz="1050" dirty="0">
                <a:solidFill>
                  <a:srgbClr val="FFFFFF"/>
                </a:solidFill>
                <a:latin typeface="Museo Sans For Dell" panose="02000000000000000000" pitchFamily="2" charset="0"/>
                <a:ea typeface="方正准圆简体" panose="03000509000000000000" pitchFamily="65" charset="-122"/>
              </a:endParaRPr>
            </a:p>
          </p:txBody>
        </p:sp>
        <p:sp>
          <p:nvSpPr>
            <p:cNvPr id="8" name="Cross 7"/>
            <p:cNvSpPr/>
            <p:nvPr/>
          </p:nvSpPr>
          <p:spPr>
            <a:xfrm>
              <a:off x="4640882" y="2513321"/>
              <a:ext cx="457200" cy="457200"/>
            </a:xfrm>
            <a:prstGeom prst="plus">
              <a:avLst>
                <a:gd name="adj" fmla="val 31024"/>
              </a:avLst>
            </a:prstGeom>
          </p:spPr>
          <p:style>
            <a:lnRef idx="1">
              <a:schemeClr val="dk1"/>
            </a:lnRef>
            <a:fillRef idx="3">
              <a:schemeClr val="dk1"/>
            </a:fillRef>
            <a:effectRef idx="2">
              <a:schemeClr val="dk1"/>
            </a:effectRef>
            <a:fontRef idx="minor">
              <a:schemeClr val="lt1"/>
            </a:fontRef>
          </p:style>
          <p:txBody>
            <a:bodyPr wrap="square" lIns="137160" tIns="102870" rIns="102870" bIns="102870" rtlCol="0" anchor="ctr">
              <a:noAutofit/>
            </a:bodyPr>
            <a:lstStyle/>
            <a:p>
              <a:pPr algn="ctr">
                <a:lnSpc>
                  <a:spcPct val="90000"/>
                </a:lnSpc>
                <a:spcBef>
                  <a:spcPts val="450"/>
                </a:spcBef>
                <a:spcAft>
                  <a:spcPts val="0"/>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58" name="Cross 57"/>
            <p:cNvSpPr/>
            <p:nvPr/>
          </p:nvSpPr>
          <p:spPr>
            <a:xfrm>
              <a:off x="4640882" y="4411805"/>
              <a:ext cx="457200" cy="457200"/>
            </a:xfrm>
            <a:prstGeom prst="plus">
              <a:avLst>
                <a:gd name="adj" fmla="val 31024"/>
              </a:avLst>
            </a:prstGeom>
          </p:spPr>
          <p:style>
            <a:lnRef idx="1">
              <a:schemeClr val="dk1"/>
            </a:lnRef>
            <a:fillRef idx="3">
              <a:schemeClr val="dk1"/>
            </a:fillRef>
            <a:effectRef idx="2">
              <a:schemeClr val="dk1"/>
            </a:effectRef>
            <a:fontRef idx="minor">
              <a:schemeClr val="lt1"/>
            </a:fontRef>
          </p:style>
          <p:txBody>
            <a:bodyPr wrap="square" lIns="137160" tIns="102870" rIns="102870" bIns="102870" rtlCol="0" anchor="ctr">
              <a:noAutofit/>
            </a:bodyPr>
            <a:lstStyle/>
            <a:p>
              <a:pPr algn="ctr">
                <a:lnSpc>
                  <a:spcPct val="90000"/>
                </a:lnSpc>
                <a:spcBef>
                  <a:spcPts val="450"/>
                </a:spcBef>
                <a:spcAft>
                  <a:spcPts val="0"/>
                </a:spcAft>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59" name="TextBox 58"/>
            <p:cNvSpPr txBox="1"/>
            <p:nvPr/>
          </p:nvSpPr>
          <p:spPr>
            <a:xfrm>
              <a:off x="5259283" y="3859865"/>
              <a:ext cx="1737682" cy="250612"/>
            </a:xfrm>
            <a:prstGeom prst="rect">
              <a:avLst/>
            </a:prstGeom>
            <a:noFill/>
          </p:spPr>
          <p:txBody>
            <a:bodyPr wrap="square" lIns="0" rIns="0" rtlCol="0">
              <a:spAutoFit/>
            </a:bodyPr>
            <a:lstStyle/>
            <a:p>
              <a:pPr algn="ctr">
                <a:lnSpc>
                  <a:spcPct val="90000"/>
                </a:lnSpc>
                <a:spcBef>
                  <a:spcPts val="450"/>
                </a:spcBef>
                <a:spcAft>
                  <a:spcPts val="0"/>
                </a:spcAft>
                <a:buClr>
                  <a:srgbClr val="0085C3"/>
                </a:buClr>
              </a:pPr>
              <a:r>
                <a:rPr lang="zh-CN" altLang="en-US" sz="1050" b="1" smtClean="0">
                  <a:solidFill>
                    <a:schemeClr val="bg2"/>
                  </a:solidFill>
                  <a:latin typeface="Museo Sans For Dell" panose="02000000000000000000" pitchFamily="2" charset="0"/>
                  <a:ea typeface="方正准圆简体" panose="03000509000000000000" pitchFamily="65" charset="-122"/>
                </a:rPr>
                <a:t>加密软件 </a:t>
              </a:r>
              <a:r>
                <a:rPr lang="en-US" sz="1050" b="1" smtClean="0">
                  <a:solidFill>
                    <a:schemeClr val="bg2"/>
                  </a:solidFill>
                  <a:latin typeface="Museo Sans For Dell" panose="02000000000000000000" pitchFamily="2" charset="0"/>
                  <a:ea typeface="方正准圆简体" panose="03000509000000000000" pitchFamily="65" charset="-122"/>
                </a:rPr>
                <a:t>+  </a:t>
              </a:r>
              <a:r>
                <a:rPr lang="zh-CN" altLang="en-US" sz="1050" b="1" smtClean="0">
                  <a:solidFill>
                    <a:schemeClr val="bg2"/>
                  </a:solidFill>
                  <a:latin typeface="Museo Sans For Dell" panose="02000000000000000000" pitchFamily="2" charset="0"/>
                  <a:ea typeface="方正准圆简体" panose="03000509000000000000" pitchFamily="65" charset="-122"/>
                </a:rPr>
                <a:t>主要的管理应用</a:t>
              </a:r>
              <a:endParaRPr lang="en-US" sz="1050" b="1" dirty="0">
                <a:solidFill>
                  <a:schemeClr val="bg2"/>
                </a:solidFill>
                <a:latin typeface="Museo Sans For Dell" panose="02000000000000000000" pitchFamily="2" charset="0"/>
                <a:ea typeface="方正准圆简体" panose="03000509000000000000" pitchFamily="65" charset="-122"/>
              </a:endParaRPr>
            </a:p>
          </p:txBody>
        </p:sp>
        <p:sp>
          <p:nvSpPr>
            <p:cNvPr id="14" name="Rounded Rectangle 13"/>
            <p:cNvSpPr/>
            <p:nvPr/>
          </p:nvSpPr>
          <p:spPr>
            <a:xfrm>
              <a:off x="5464104" y="2543930"/>
              <a:ext cx="1328043" cy="417650"/>
            </a:xfrm>
            <a:prstGeom prst="roundRect">
              <a:avLst>
                <a:gd name="adj" fmla="val 7434"/>
              </a:avLst>
            </a:prstGeom>
          </p:spPr>
          <p:style>
            <a:lnRef idx="1">
              <a:schemeClr val="dk1"/>
            </a:lnRef>
            <a:fillRef idx="3">
              <a:schemeClr val="dk1"/>
            </a:fillRef>
            <a:effectRef idx="2">
              <a:schemeClr val="dk1"/>
            </a:effectRef>
            <a:fontRef idx="minor">
              <a:schemeClr val="lt1"/>
            </a:fontRef>
          </p:style>
          <p:txBody>
            <a:bodyPr wrap="square" lIns="137160" tIns="102870" rIns="102870" bIns="102870" rtlCol="0" anchor="ctr">
              <a:noAutofit/>
            </a:bodyPr>
            <a:lstStyle/>
            <a:p>
              <a:pPr algn="ctr">
                <a:lnSpc>
                  <a:spcPct val="90000"/>
                </a:lnSpc>
                <a:spcBef>
                  <a:spcPts val="450"/>
                </a:spcBef>
                <a:spcAft>
                  <a:spcPts val="0"/>
                </a:spcAft>
              </a:pPr>
              <a:r>
                <a:rPr lang="en-US" sz="1050" dirty="0" err="1">
                  <a:solidFill>
                    <a:srgbClr val="FFFFFF"/>
                  </a:solidFill>
                  <a:latin typeface="Museo Sans For Dell" panose="02000000000000000000" pitchFamily="2" charset="0"/>
                  <a:ea typeface="方正准圆简体" panose="03000509000000000000" pitchFamily="65" charset="-122"/>
                </a:rPr>
                <a:t>SafeNet</a:t>
              </a:r>
              <a:r>
                <a:rPr lang="en-US" sz="1050" dirty="0">
                  <a:solidFill>
                    <a:srgbClr val="FFFFFF"/>
                  </a:solidFill>
                  <a:latin typeface="Museo Sans For Dell" panose="02000000000000000000" pitchFamily="2" charset="0"/>
                  <a:ea typeface="方正准圆简体" panose="03000509000000000000" pitchFamily="65" charset="-122"/>
                </a:rPr>
                <a:t> Key Secure</a:t>
              </a:r>
            </a:p>
          </p:txBody>
        </p:sp>
        <p:sp>
          <p:nvSpPr>
            <p:cNvPr id="15" name="Right Arrow 14"/>
            <p:cNvSpPr/>
            <p:nvPr/>
          </p:nvSpPr>
          <p:spPr>
            <a:xfrm>
              <a:off x="1630496" y="2650384"/>
              <a:ext cx="1410700" cy="640080"/>
            </a:xfrm>
            <a:prstGeom prst="rightArrow">
              <a:avLst/>
            </a:prstGeom>
            <a:solidFill>
              <a:schemeClr val="tx2"/>
            </a:solidFill>
          </p:spPr>
          <p:style>
            <a:lnRef idx="2">
              <a:schemeClr val="dk1"/>
            </a:lnRef>
            <a:fillRef idx="1">
              <a:schemeClr val="lt1"/>
            </a:fillRef>
            <a:effectRef idx="0">
              <a:schemeClr val="dk1"/>
            </a:effectRef>
            <a:fontRef idx="minor">
              <a:schemeClr val="dk1"/>
            </a:fontRef>
          </p:style>
          <p:txBody>
            <a:bodyPr wrap="square" lIns="137160" tIns="102870" rIns="102870" bIns="102870" rtlCol="0" anchor="ctr">
              <a:noAutofit/>
            </a:bodyPr>
            <a:lstStyle/>
            <a:p>
              <a:pPr algn="ctr">
                <a:lnSpc>
                  <a:spcPct val="90000"/>
                </a:lnSpc>
                <a:spcBef>
                  <a:spcPts val="450"/>
                </a:spcBef>
                <a:spcAft>
                  <a:spcPts val="0"/>
                </a:spcAft>
              </a:pPr>
              <a:r>
                <a:rPr lang="zh-CN" altLang="en-US" sz="900" b="1" smtClean="0">
                  <a:solidFill>
                    <a:srgbClr val="444444"/>
                  </a:solidFill>
                  <a:latin typeface="Museo Sans For Dell" panose="02000000000000000000" pitchFamily="2" charset="0"/>
                  <a:ea typeface="方正准圆简体" panose="03000509000000000000" pitchFamily="65" charset="-122"/>
                </a:rPr>
                <a:t>静态数据加密</a:t>
              </a:r>
              <a:endParaRPr lang="en-US" sz="900" b="1" dirty="0">
                <a:solidFill>
                  <a:srgbClr val="444444"/>
                </a:solidFill>
                <a:latin typeface="Museo Sans For Dell" panose="02000000000000000000" pitchFamily="2" charset="0"/>
                <a:ea typeface="方正准圆简体" panose="03000509000000000000" pitchFamily="65" charset="-122"/>
              </a:endParaRPr>
            </a:p>
          </p:txBody>
        </p:sp>
        <p:sp>
          <p:nvSpPr>
            <p:cNvPr id="10" name="Rounded Rectangle 9"/>
            <p:cNvSpPr/>
            <p:nvPr/>
          </p:nvSpPr>
          <p:spPr>
            <a:xfrm>
              <a:off x="681856" y="2694448"/>
              <a:ext cx="1005840" cy="548640"/>
            </a:xfrm>
            <a:prstGeom prst="roundRect">
              <a:avLst>
                <a:gd name="adj" fmla="val 5293"/>
              </a:avLst>
            </a:prstGeom>
            <a:solidFill>
              <a:schemeClr val="accent3"/>
            </a:solidFill>
            <a:ln>
              <a:solidFill>
                <a:schemeClr val="accent3"/>
              </a:solidFill>
            </a:ln>
          </p:spPr>
          <p:style>
            <a:lnRef idx="1">
              <a:schemeClr val="accent4"/>
            </a:lnRef>
            <a:fillRef idx="3">
              <a:schemeClr val="accent4"/>
            </a:fillRef>
            <a:effectRef idx="2">
              <a:schemeClr val="accent4"/>
            </a:effectRef>
            <a:fontRef idx="minor">
              <a:schemeClr val="lt1"/>
            </a:fontRef>
          </p:style>
          <p:txBody>
            <a:bodyPr wrap="square" lIns="0" tIns="102870" rIns="0" bIns="102870" rtlCol="0" anchor="ctr">
              <a:noAutofit/>
            </a:bodyPr>
            <a:lstStyle/>
            <a:p>
              <a:pPr algn="ctr">
                <a:lnSpc>
                  <a:spcPct val="90000"/>
                </a:lnSpc>
                <a:spcBef>
                  <a:spcPts val="450"/>
                </a:spcBef>
                <a:spcAft>
                  <a:spcPts val="0"/>
                </a:spcAft>
                <a:buClr>
                  <a:srgbClr val="0085C3"/>
                </a:buClr>
              </a:pPr>
              <a:r>
                <a:rPr lang="zh-CN" altLang="en-US" sz="1050" b="1" smtClean="0">
                  <a:solidFill>
                    <a:srgbClr val="444444">
                      <a:lumMod val="75000"/>
                    </a:srgbClr>
                  </a:solidFill>
                  <a:latin typeface="Museo Sans For Dell" panose="02000000000000000000" pitchFamily="2" charset="0"/>
                  <a:ea typeface="方正准圆简体" panose="03000509000000000000" pitchFamily="65" charset="-122"/>
                </a:rPr>
                <a:t>使用自加密硬盘</a:t>
              </a:r>
              <a:endParaRPr lang="en-US" sz="1050" b="1" dirty="0">
                <a:solidFill>
                  <a:srgbClr val="444444">
                    <a:lumMod val="75000"/>
                  </a:srgbClr>
                </a:solidFill>
                <a:latin typeface="Museo Sans For Dell" panose="02000000000000000000" pitchFamily="2" charset="0"/>
                <a:ea typeface="方正准圆简体" panose="03000509000000000000" pitchFamily="65" charset="-122"/>
              </a:endParaRPr>
            </a:p>
          </p:txBody>
        </p:sp>
        <p:sp>
          <p:nvSpPr>
            <p:cNvPr id="71" name="Rounded Rectangle 70"/>
            <p:cNvSpPr/>
            <p:nvPr/>
          </p:nvSpPr>
          <p:spPr>
            <a:xfrm>
              <a:off x="5464104" y="4387528"/>
              <a:ext cx="1328043" cy="417650"/>
            </a:xfrm>
            <a:prstGeom prst="roundRect">
              <a:avLst>
                <a:gd name="adj" fmla="val 7434"/>
              </a:avLst>
            </a:prstGeom>
          </p:spPr>
          <p:style>
            <a:lnRef idx="1">
              <a:schemeClr val="dk1"/>
            </a:lnRef>
            <a:fillRef idx="3">
              <a:schemeClr val="dk1"/>
            </a:fillRef>
            <a:effectRef idx="2">
              <a:schemeClr val="dk1"/>
            </a:effectRef>
            <a:fontRef idx="minor">
              <a:schemeClr val="lt1"/>
            </a:fontRef>
          </p:style>
          <p:txBody>
            <a:bodyPr wrap="square" lIns="137160" tIns="102870" rIns="102870" bIns="102870" rtlCol="0" anchor="ctr">
              <a:noAutofit/>
            </a:bodyPr>
            <a:lstStyle/>
            <a:p>
              <a:pPr algn="ctr">
                <a:lnSpc>
                  <a:spcPct val="90000"/>
                </a:lnSpc>
                <a:spcBef>
                  <a:spcPts val="450"/>
                </a:spcBef>
                <a:spcAft>
                  <a:spcPts val="0"/>
                </a:spcAft>
              </a:pPr>
              <a:r>
                <a:rPr lang="en-US" sz="1050" dirty="0" err="1">
                  <a:solidFill>
                    <a:srgbClr val="FFFFFF"/>
                  </a:solidFill>
                  <a:latin typeface="Museo Sans For Dell" panose="02000000000000000000" pitchFamily="2" charset="0"/>
                  <a:ea typeface="方正准圆简体" panose="03000509000000000000" pitchFamily="65" charset="-122"/>
                </a:rPr>
                <a:t>SafeNet</a:t>
              </a:r>
              <a:r>
                <a:rPr lang="en-US" sz="1050" dirty="0">
                  <a:solidFill>
                    <a:srgbClr val="FFFFFF"/>
                  </a:solidFill>
                  <a:latin typeface="Museo Sans For Dell" panose="02000000000000000000" pitchFamily="2" charset="0"/>
                  <a:ea typeface="方正准圆简体" panose="03000509000000000000" pitchFamily="65" charset="-122"/>
                </a:rPr>
                <a:t> </a:t>
              </a:r>
              <a:r>
                <a:rPr lang="en-US" sz="1050" dirty="0" err="1">
                  <a:solidFill>
                    <a:srgbClr val="FFFFFF"/>
                  </a:solidFill>
                  <a:latin typeface="Museo Sans For Dell" panose="02000000000000000000" pitchFamily="2" charset="0"/>
                  <a:ea typeface="方正准圆简体" panose="03000509000000000000" pitchFamily="65" charset="-122"/>
                </a:rPr>
                <a:t>ProtectFile</a:t>
              </a:r>
              <a:endParaRPr lang="en-US" sz="1050" dirty="0">
                <a:solidFill>
                  <a:srgbClr val="FFFFFF"/>
                </a:solidFill>
                <a:latin typeface="Museo Sans For Dell" panose="02000000000000000000" pitchFamily="2" charset="0"/>
                <a:ea typeface="方正准圆简体" panose="03000509000000000000" pitchFamily="65" charset="-122"/>
              </a:endParaRPr>
            </a:p>
          </p:txBody>
        </p:sp>
        <p:sp>
          <p:nvSpPr>
            <p:cNvPr id="72" name="Rounded Rectangle 71"/>
            <p:cNvSpPr/>
            <p:nvPr/>
          </p:nvSpPr>
          <p:spPr>
            <a:xfrm>
              <a:off x="5464104" y="4964715"/>
              <a:ext cx="1328043" cy="417650"/>
            </a:xfrm>
            <a:prstGeom prst="roundRect">
              <a:avLst>
                <a:gd name="adj" fmla="val 7434"/>
              </a:avLst>
            </a:prstGeom>
          </p:spPr>
          <p:style>
            <a:lnRef idx="1">
              <a:schemeClr val="dk1"/>
            </a:lnRef>
            <a:fillRef idx="3">
              <a:schemeClr val="dk1"/>
            </a:fillRef>
            <a:effectRef idx="2">
              <a:schemeClr val="dk1"/>
            </a:effectRef>
            <a:fontRef idx="minor">
              <a:schemeClr val="lt1"/>
            </a:fontRef>
          </p:style>
          <p:txBody>
            <a:bodyPr wrap="square" lIns="137160" tIns="102870" rIns="102870" bIns="102870" rtlCol="0" anchor="ctr">
              <a:noAutofit/>
            </a:bodyPr>
            <a:lstStyle/>
            <a:p>
              <a:pPr algn="ctr">
                <a:lnSpc>
                  <a:spcPct val="90000"/>
                </a:lnSpc>
                <a:spcBef>
                  <a:spcPts val="450"/>
                </a:spcBef>
                <a:spcAft>
                  <a:spcPts val="0"/>
                </a:spcAft>
              </a:pPr>
              <a:r>
                <a:rPr lang="en-US" sz="1050" dirty="0" err="1">
                  <a:solidFill>
                    <a:srgbClr val="FFFFFF"/>
                  </a:solidFill>
                  <a:latin typeface="Museo Sans For Dell" panose="02000000000000000000" pitchFamily="2" charset="0"/>
                  <a:ea typeface="方正准圆简体" panose="03000509000000000000" pitchFamily="65" charset="-122"/>
                </a:rPr>
                <a:t>Vormetric</a:t>
              </a:r>
              <a:endParaRPr lang="en-US" sz="1050" dirty="0">
                <a:solidFill>
                  <a:srgbClr val="FFFFFF"/>
                </a:solidFill>
                <a:latin typeface="Museo Sans For Dell" panose="02000000000000000000" pitchFamily="2" charset="0"/>
                <a:ea typeface="方正准圆简体" panose="03000509000000000000" pitchFamily="65" charset="-122"/>
              </a:endParaRPr>
            </a:p>
          </p:txBody>
        </p:sp>
        <p:sp>
          <p:nvSpPr>
            <p:cNvPr id="79" name="Right Arrow 78"/>
            <p:cNvSpPr/>
            <p:nvPr/>
          </p:nvSpPr>
          <p:spPr>
            <a:xfrm>
              <a:off x="1638394" y="4345951"/>
              <a:ext cx="1410700" cy="640080"/>
            </a:xfrm>
            <a:prstGeom prst="rightArrow">
              <a:avLst/>
            </a:prstGeom>
            <a:solidFill>
              <a:schemeClr val="tx2"/>
            </a:solidFill>
          </p:spPr>
          <p:style>
            <a:lnRef idx="2">
              <a:schemeClr val="dk1"/>
            </a:lnRef>
            <a:fillRef idx="1">
              <a:schemeClr val="lt1"/>
            </a:fillRef>
            <a:effectRef idx="0">
              <a:schemeClr val="dk1"/>
            </a:effectRef>
            <a:fontRef idx="minor">
              <a:schemeClr val="dk1"/>
            </a:fontRef>
          </p:style>
          <p:txBody>
            <a:bodyPr wrap="square" lIns="137160" tIns="102870" rIns="102870" bIns="102870" rtlCol="0" anchor="ctr">
              <a:noAutofit/>
            </a:bodyPr>
            <a:lstStyle/>
            <a:p>
              <a:pPr algn="ctr">
                <a:lnSpc>
                  <a:spcPct val="90000"/>
                </a:lnSpc>
                <a:spcBef>
                  <a:spcPts val="450"/>
                </a:spcBef>
                <a:spcAft>
                  <a:spcPts val="0"/>
                </a:spcAft>
              </a:pPr>
              <a:r>
                <a:rPr lang="zh-CN" altLang="en-US" sz="900" b="1" smtClean="0">
                  <a:solidFill>
                    <a:srgbClr val="444444"/>
                  </a:solidFill>
                  <a:latin typeface="Museo Sans For Dell" panose="02000000000000000000" pitchFamily="2" charset="0"/>
                  <a:ea typeface="方正准圆简体" panose="03000509000000000000" pitchFamily="65" charset="-122"/>
                </a:rPr>
                <a:t>动态数据加密</a:t>
              </a:r>
              <a:endParaRPr lang="en-US" sz="900" b="1" dirty="0">
                <a:solidFill>
                  <a:srgbClr val="444444"/>
                </a:solidFill>
                <a:latin typeface="Museo Sans For Dell" panose="02000000000000000000" pitchFamily="2" charset="0"/>
                <a:ea typeface="方正准圆简体" panose="03000509000000000000" pitchFamily="65" charset="-122"/>
              </a:endParaRPr>
            </a:p>
          </p:txBody>
        </p:sp>
        <p:sp>
          <p:nvSpPr>
            <p:cNvPr id="11" name="Rounded Rectangle 10"/>
            <p:cNvSpPr/>
            <p:nvPr/>
          </p:nvSpPr>
          <p:spPr>
            <a:xfrm>
              <a:off x="681856" y="4391165"/>
              <a:ext cx="1005840" cy="548640"/>
            </a:xfrm>
            <a:prstGeom prst="roundRect">
              <a:avLst>
                <a:gd name="adj" fmla="val 4016"/>
              </a:avLst>
            </a:prstGeom>
            <a:solidFill>
              <a:schemeClr val="accent3"/>
            </a:solidFill>
            <a:ln>
              <a:solidFill>
                <a:schemeClr val="accent3"/>
              </a:solidFill>
            </a:ln>
          </p:spPr>
          <p:style>
            <a:lnRef idx="1">
              <a:schemeClr val="accent4"/>
            </a:lnRef>
            <a:fillRef idx="3">
              <a:schemeClr val="accent4"/>
            </a:fillRef>
            <a:effectRef idx="2">
              <a:schemeClr val="accent4"/>
            </a:effectRef>
            <a:fontRef idx="minor">
              <a:schemeClr val="lt1"/>
            </a:fontRef>
          </p:style>
          <p:txBody>
            <a:bodyPr wrap="square" lIns="0" tIns="102870" rIns="0" bIns="102870" rtlCol="0" anchor="ctr">
              <a:noAutofit/>
            </a:bodyPr>
            <a:lstStyle/>
            <a:p>
              <a:pPr algn="ctr">
                <a:lnSpc>
                  <a:spcPct val="90000"/>
                </a:lnSpc>
                <a:spcBef>
                  <a:spcPts val="450"/>
                </a:spcBef>
                <a:spcAft>
                  <a:spcPts val="0"/>
                </a:spcAft>
                <a:buClr>
                  <a:srgbClr val="0085C3"/>
                </a:buClr>
              </a:pPr>
              <a:r>
                <a:rPr lang="zh-CN" altLang="en-US" sz="1050" b="1" smtClean="0">
                  <a:solidFill>
                    <a:srgbClr val="444444">
                      <a:lumMod val="75000"/>
                    </a:srgbClr>
                  </a:solidFill>
                  <a:latin typeface="Museo Sans For Dell" panose="02000000000000000000" pitchFamily="2" charset="0"/>
                  <a:ea typeface="方正准圆简体" panose="03000509000000000000" pitchFamily="65" charset="-122"/>
                </a:rPr>
                <a:t>使用非自加密硬盘</a:t>
              </a:r>
              <a:endParaRPr lang="en-US" sz="1050" b="1" dirty="0">
                <a:solidFill>
                  <a:srgbClr val="444444">
                    <a:lumMod val="75000"/>
                  </a:srgbClr>
                </a:solidFill>
                <a:latin typeface="Museo Sans For Dell" panose="02000000000000000000" pitchFamily="2" charset="0"/>
                <a:ea typeface="方正准圆简体" panose="03000509000000000000" pitchFamily="65" charset="-122"/>
              </a:endParaRPr>
            </a:p>
          </p:txBody>
        </p:sp>
      </p:grpSp>
    </p:spTree>
    <p:extLst>
      <p:ext uri="{BB962C8B-B14F-4D97-AF65-F5344CB8AC3E}">
        <p14:creationId xmlns:p14="http://schemas.microsoft.com/office/powerpoint/2010/main" val="3973933376"/>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100" smtClean="0">
                <a:ea typeface="方正准圆简体" panose="03000509000000000000" pitchFamily="65" charset="-122"/>
              </a:rPr>
              <a:t>戴尔的持续创新战略</a:t>
            </a:r>
            <a:endParaRPr lang="en-US" sz="2100" dirty="0">
              <a:ea typeface="方正准圆简体" panose="03000509000000000000" pitchFamily="65" charset="-122"/>
            </a:endParaRPr>
          </a:p>
        </p:txBody>
      </p:sp>
      <p:grpSp>
        <p:nvGrpSpPr>
          <p:cNvPr id="3" name="Group 2"/>
          <p:cNvGrpSpPr>
            <a:grpSpLocks noChangeAspect="1"/>
          </p:cNvGrpSpPr>
          <p:nvPr/>
        </p:nvGrpSpPr>
        <p:grpSpPr>
          <a:xfrm>
            <a:off x="2518343" y="821202"/>
            <a:ext cx="3866726" cy="3544202"/>
            <a:chOff x="1672212" y="1029847"/>
            <a:chExt cx="5786140" cy="5303520"/>
          </a:xfrm>
        </p:grpSpPr>
        <p:pic>
          <p:nvPicPr>
            <p:cNvPr id="4" name="Picture 3" descr="Circle_2_skinny.png"/>
            <p:cNvPicPr>
              <a:picLocks noChangeAspect="1"/>
            </p:cNvPicPr>
            <p:nvPr/>
          </p:nvPicPr>
          <p:blipFill>
            <a:blip r:embed="rId3" cstate="print"/>
            <a:stretch>
              <a:fillRect/>
            </a:stretch>
          </p:blipFill>
          <p:spPr>
            <a:xfrm>
              <a:off x="1672212" y="1029847"/>
              <a:ext cx="5786140" cy="5303520"/>
            </a:xfrm>
            <a:prstGeom prst="rect">
              <a:avLst/>
            </a:prstGeom>
          </p:spPr>
        </p:pic>
        <p:pic>
          <p:nvPicPr>
            <p:cNvPr id="5" name="Picture 4" descr="Circle_3_skinny.png"/>
            <p:cNvPicPr>
              <a:picLocks noChangeAspect="1"/>
            </p:cNvPicPr>
            <p:nvPr/>
          </p:nvPicPr>
          <p:blipFill>
            <a:blip r:embed="rId4" cstate="print"/>
            <a:stretch>
              <a:fillRect/>
            </a:stretch>
          </p:blipFill>
          <p:spPr>
            <a:xfrm>
              <a:off x="3069443" y="1964444"/>
              <a:ext cx="2991678" cy="3200400"/>
            </a:xfrm>
            <a:prstGeom prst="rect">
              <a:avLst/>
            </a:prstGeom>
          </p:spPr>
        </p:pic>
        <p:sp>
          <p:nvSpPr>
            <p:cNvPr id="6" name="TextBox 5"/>
            <p:cNvSpPr txBox="1"/>
            <p:nvPr/>
          </p:nvSpPr>
          <p:spPr>
            <a:xfrm>
              <a:off x="3746655" y="1097352"/>
              <a:ext cx="1863016" cy="598722"/>
            </a:xfrm>
            <a:prstGeom prst="rect">
              <a:avLst/>
            </a:prstGeom>
            <a:noFill/>
          </p:spPr>
          <p:txBody>
            <a:bodyPr wrap="square" rtlCol="0">
              <a:spAutoFit/>
            </a:bodyPr>
            <a:lstStyle/>
            <a:p>
              <a:pPr>
                <a:lnSpc>
                  <a:spcPts val="1200"/>
                </a:lnSpc>
                <a:spcBef>
                  <a:spcPts val="0"/>
                </a:spcBef>
                <a:spcAft>
                  <a:spcPts val="0"/>
                </a:spcAft>
                <a:buClr>
                  <a:srgbClr val="0085C3"/>
                </a:buClr>
              </a:pPr>
              <a:r>
                <a:rPr lang="zh-CN" altLang="en-US" sz="1050" dirty="0" smtClean="0">
                  <a:solidFill>
                    <a:srgbClr val="FFFFFF"/>
                  </a:solidFill>
                  <a:latin typeface="Museo Sans For Dell" panose="02000000000000000000" pitchFamily="2" charset="0"/>
                  <a:ea typeface="方正准圆简体" panose="03000509000000000000" pitchFamily="65" charset="-122"/>
                </a:rPr>
                <a:t>把高端功能延伸</a:t>
              </a:r>
              <a:r>
                <a:rPr lang="zh-CN" altLang="en-US" sz="1050" dirty="0" smtClean="0">
                  <a:solidFill>
                    <a:srgbClr val="FFFFFF"/>
                  </a:solidFill>
                  <a:latin typeface="Museo Sans For Dell" panose="02000000000000000000" pitchFamily="2" charset="0"/>
                  <a:ea typeface="方正准圆简体" panose="03000509000000000000" pitchFamily="65" charset="-122"/>
                </a:rPr>
                <a:t>到中端</a:t>
              </a:r>
              <a:r>
                <a:rPr lang="zh-CN" altLang="en-US" sz="1050" dirty="0" smtClean="0">
                  <a:solidFill>
                    <a:srgbClr val="FFFFFF"/>
                  </a:solidFill>
                  <a:latin typeface="Museo Sans For Dell" panose="02000000000000000000" pitchFamily="2" charset="0"/>
                  <a:ea typeface="方正准圆简体" panose="03000509000000000000" pitchFamily="65" charset="-122"/>
                </a:rPr>
                <a:t>产品</a:t>
              </a:r>
              <a:endParaRPr lang="en-US" sz="1050" dirty="0">
                <a:solidFill>
                  <a:srgbClr val="FFFFFF"/>
                </a:solidFill>
                <a:latin typeface="Museo Sans For Dell" panose="02000000000000000000" pitchFamily="2" charset="0"/>
                <a:ea typeface="方正准圆简体" panose="03000509000000000000" pitchFamily="65" charset="-122"/>
              </a:endParaRPr>
            </a:p>
          </p:txBody>
        </p:sp>
        <p:sp>
          <p:nvSpPr>
            <p:cNvPr id="7" name="TextBox 6"/>
            <p:cNvSpPr txBox="1"/>
            <p:nvPr/>
          </p:nvSpPr>
          <p:spPr>
            <a:xfrm>
              <a:off x="3561023" y="5416247"/>
              <a:ext cx="2783417" cy="598722"/>
            </a:xfrm>
            <a:prstGeom prst="rect">
              <a:avLst/>
            </a:prstGeom>
            <a:noFill/>
          </p:spPr>
          <p:txBody>
            <a:bodyPr wrap="square" rtlCol="0">
              <a:spAutoFit/>
            </a:bodyPr>
            <a:lstStyle/>
            <a:p>
              <a:pPr>
                <a:lnSpc>
                  <a:spcPts val="1200"/>
                </a:lnSpc>
                <a:spcBef>
                  <a:spcPts val="0"/>
                </a:spcBef>
                <a:spcAft>
                  <a:spcPts val="0"/>
                </a:spcAft>
                <a:buClr>
                  <a:srgbClr val="0085C3"/>
                </a:buClr>
              </a:pPr>
              <a:r>
                <a:rPr lang="zh-CN" altLang="en-US" sz="1050" smtClean="0">
                  <a:solidFill>
                    <a:srgbClr val="FFFFFF"/>
                  </a:solidFill>
                  <a:latin typeface="Museo Sans For Dell" panose="02000000000000000000" pitchFamily="2" charset="0"/>
                  <a:ea typeface="方正准圆简体" panose="03000509000000000000" pitchFamily="65" charset="-122"/>
                </a:rPr>
                <a:t>用中端产品颠覆企业级产品的经济性</a:t>
              </a:r>
              <a:endParaRPr lang="en-US" sz="1050" dirty="0">
                <a:solidFill>
                  <a:srgbClr val="FFFFFF"/>
                </a:solidFill>
                <a:latin typeface="Museo Sans For Dell" panose="02000000000000000000" pitchFamily="2" charset="0"/>
                <a:ea typeface="方正准圆简体" panose="03000509000000000000" pitchFamily="65" charset="-122"/>
              </a:endParaRPr>
            </a:p>
          </p:txBody>
        </p:sp>
        <p:sp>
          <p:nvSpPr>
            <p:cNvPr id="8" name="TextBox 7"/>
            <p:cNvSpPr txBox="1"/>
            <p:nvPr/>
          </p:nvSpPr>
          <p:spPr>
            <a:xfrm rot="18355389">
              <a:off x="3331987" y="2672433"/>
              <a:ext cx="736888" cy="386865"/>
            </a:xfrm>
            <a:prstGeom prst="rect">
              <a:avLst/>
            </a:prstGeom>
            <a:noFill/>
          </p:spPr>
          <p:txBody>
            <a:bodyPr wrap="none" rtlCol="0">
              <a:spAutoFit/>
            </a:bodyPr>
            <a:lstStyle/>
            <a:p>
              <a:pPr marL="175022" indent="-175022">
                <a:lnSpc>
                  <a:spcPct val="90000"/>
                </a:lnSpc>
                <a:spcBef>
                  <a:spcPts val="75"/>
                </a:spcBef>
                <a:spcAft>
                  <a:spcPts val="75"/>
                </a:spcAft>
                <a:buClr>
                  <a:srgbClr val="0085C3"/>
                </a:buClr>
              </a:pPr>
              <a:r>
                <a:rPr lang="zh-CN" altLang="en-US" sz="1200" b="1" dirty="0" smtClean="0">
                  <a:solidFill>
                    <a:srgbClr val="FFFFFF"/>
                  </a:solidFill>
                  <a:latin typeface="Museo Sans For Dell" panose="02000000000000000000" pitchFamily="2" charset="0"/>
                  <a:ea typeface="方正准圆简体" panose="03000509000000000000" pitchFamily="65" charset="-122"/>
                </a:rPr>
                <a:t>创新</a:t>
              </a:r>
              <a:endParaRPr lang="en-US" sz="1200" b="1" dirty="0">
                <a:solidFill>
                  <a:srgbClr val="FFFFFF"/>
                </a:solidFill>
                <a:latin typeface="Museo Sans For Dell" panose="02000000000000000000" pitchFamily="2" charset="0"/>
                <a:ea typeface="方正准圆简体" panose="03000509000000000000" pitchFamily="65" charset="-122"/>
              </a:endParaRPr>
            </a:p>
          </p:txBody>
        </p:sp>
        <p:sp>
          <p:nvSpPr>
            <p:cNvPr id="9" name="Oval 8"/>
            <p:cNvSpPr/>
            <p:nvPr/>
          </p:nvSpPr>
          <p:spPr>
            <a:xfrm rot="18021031">
              <a:off x="3209474" y="3277141"/>
              <a:ext cx="228600" cy="228600"/>
            </a:xfrm>
            <a:prstGeom prst="ellipse">
              <a:avLst/>
            </a:prstGeom>
            <a:noFill/>
            <a:ln w="19050">
              <a:solidFill>
                <a:schemeClr val="tx2"/>
              </a:solidFill>
            </a:ln>
            <a:effectLst/>
          </p:spPr>
          <p:txBody>
            <a:bodyPr wrap="square" lIns="0" tIns="20574" rIns="0" bIns="0" rtlCol="0" anchor="ctr" anchorCtr="0">
              <a:noAutofit/>
            </a:bodyPr>
            <a:lstStyle/>
            <a:p>
              <a:pPr algn="ctr">
                <a:lnSpc>
                  <a:spcPct val="90000"/>
                </a:lnSpc>
                <a:spcBef>
                  <a:spcPts val="75"/>
                </a:spcBef>
                <a:spcAft>
                  <a:spcPts val="75"/>
                </a:spcAft>
              </a:pPr>
              <a:r>
                <a:rPr lang="en-US" sz="900" b="1" dirty="0">
                  <a:solidFill>
                    <a:srgbClr val="FFFFFF"/>
                  </a:solidFill>
                  <a:latin typeface="Museo Sans For Dell" panose="02000000000000000000" pitchFamily="2" charset="0"/>
                  <a:ea typeface="方正准圆简体" panose="03000509000000000000" pitchFamily="65" charset="-122"/>
                </a:rPr>
                <a:t>1</a:t>
              </a:r>
            </a:p>
          </p:txBody>
        </p:sp>
        <p:grpSp>
          <p:nvGrpSpPr>
            <p:cNvPr id="10" name="Group 32"/>
            <p:cNvGrpSpPr/>
            <p:nvPr/>
          </p:nvGrpSpPr>
          <p:grpSpPr>
            <a:xfrm rot="7269930">
              <a:off x="5324159" y="2679380"/>
              <a:ext cx="698443" cy="1023904"/>
              <a:chOff x="3463877" y="1739456"/>
              <a:chExt cx="698443" cy="1023904"/>
            </a:xfrm>
          </p:grpSpPr>
          <p:sp>
            <p:nvSpPr>
              <p:cNvPr id="14" name="TextBox 13"/>
              <p:cNvSpPr txBox="1"/>
              <p:nvPr/>
            </p:nvSpPr>
            <p:spPr>
              <a:xfrm rot="18355389">
                <a:off x="3600443" y="1914467"/>
                <a:ext cx="736888" cy="386866"/>
              </a:xfrm>
              <a:prstGeom prst="rect">
                <a:avLst/>
              </a:prstGeom>
              <a:noFill/>
            </p:spPr>
            <p:txBody>
              <a:bodyPr wrap="none" rtlCol="0">
                <a:spAutoFit/>
              </a:bodyPr>
              <a:lstStyle/>
              <a:p>
                <a:pPr marL="175022" indent="-175022">
                  <a:lnSpc>
                    <a:spcPct val="90000"/>
                  </a:lnSpc>
                  <a:spcBef>
                    <a:spcPts val="75"/>
                  </a:spcBef>
                  <a:spcAft>
                    <a:spcPts val="75"/>
                  </a:spcAft>
                  <a:buClr>
                    <a:srgbClr val="0085C3"/>
                  </a:buClr>
                </a:pPr>
                <a:r>
                  <a:rPr lang="zh-CN" altLang="en-US" sz="1200" b="1" dirty="0" smtClean="0">
                    <a:solidFill>
                      <a:srgbClr val="FFFFFF"/>
                    </a:solidFill>
                    <a:latin typeface="Museo Sans For Dell" panose="02000000000000000000" pitchFamily="2" charset="0"/>
                    <a:ea typeface="方正准圆简体" panose="03000509000000000000" pitchFamily="65" charset="-122"/>
                  </a:rPr>
                  <a:t>集成</a:t>
                </a:r>
                <a:endParaRPr lang="en-US" sz="1200" b="1" dirty="0">
                  <a:solidFill>
                    <a:srgbClr val="FFFFFF"/>
                  </a:solidFill>
                  <a:latin typeface="Museo Sans For Dell" panose="02000000000000000000" pitchFamily="2" charset="0"/>
                  <a:ea typeface="方正准圆简体" panose="03000509000000000000" pitchFamily="65" charset="-122"/>
                </a:endParaRPr>
              </a:p>
            </p:txBody>
          </p:sp>
          <p:sp>
            <p:nvSpPr>
              <p:cNvPr id="15" name="Oval 14"/>
              <p:cNvSpPr/>
              <p:nvPr/>
            </p:nvSpPr>
            <p:spPr>
              <a:xfrm rot="18021031">
                <a:off x="3463877" y="2534760"/>
                <a:ext cx="228600" cy="228599"/>
              </a:xfrm>
              <a:prstGeom prst="ellipse">
                <a:avLst/>
              </a:prstGeom>
              <a:noFill/>
              <a:ln w="19050">
                <a:solidFill>
                  <a:schemeClr val="tx2"/>
                </a:solidFill>
              </a:ln>
              <a:effectLst/>
            </p:spPr>
            <p:txBody>
              <a:bodyPr wrap="square" lIns="0" tIns="20574" rIns="0" bIns="0" rtlCol="0" anchor="ctr" anchorCtr="0">
                <a:noAutofit/>
              </a:bodyPr>
              <a:lstStyle/>
              <a:p>
                <a:pPr algn="ctr">
                  <a:lnSpc>
                    <a:spcPct val="90000"/>
                  </a:lnSpc>
                  <a:spcBef>
                    <a:spcPts val="75"/>
                  </a:spcBef>
                  <a:spcAft>
                    <a:spcPts val="75"/>
                  </a:spcAft>
                </a:pPr>
                <a:r>
                  <a:rPr lang="en-US" sz="900" b="1" dirty="0">
                    <a:solidFill>
                      <a:srgbClr val="FFFFFF"/>
                    </a:solidFill>
                    <a:latin typeface="Museo Sans For Dell" panose="02000000000000000000" pitchFamily="2" charset="0"/>
                    <a:ea typeface="方正准圆简体" panose="03000509000000000000" pitchFamily="65" charset="-122"/>
                  </a:rPr>
                  <a:t>2</a:t>
                </a:r>
              </a:p>
            </p:txBody>
          </p:sp>
        </p:grpSp>
        <p:grpSp>
          <p:nvGrpSpPr>
            <p:cNvPr id="11" name="Group 35"/>
            <p:cNvGrpSpPr/>
            <p:nvPr/>
          </p:nvGrpSpPr>
          <p:grpSpPr>
            <a:xfrm rot="3309493">
              <a:off x="4056532" y="4309419"/>
              <a:ext cx="764562" cy="987782"/>
              <a:chOff x="3300125" y="1823049"/>
              <a:chExt cx="764562" cy="987782"/>
            </a:xfrm>
          </p:grpSpPr>
          <p:sp>
            <p:nvSpPr>
              <p:cNvPr id="12" name="TextBox 11"/>
              <p:cNvSpPr txBox="1"/>
              <p:nvPr/>
            </p:nvSpPr>
            <p:spPr>
              <a:xfrm rot="18355389">
                <a:off x="3502811" y="1998060"/>
                <a:ext cx="736888" cy="386865"/>
              </a:xfrm>
              <a:prstGeom prst="rect">
                <a:avLst/>
              </a:prstGeom>
              <a:noFill/>
            </p:spPr>
            <p:txBody>
              <a:bodyPr wrap="none" rtlCol="0">
                <a:spAutoFit/>
              </a:bodyPr>
              <a:lstStyle/>
              <a:p>
                <a:pPr marL="175022" indent="-175022">
                  <a:lnSpc>
                    <a:spcPct val="90000"/>
                  </a:lnSpc>
                  <a:spcBef>
                    <a:spcPts val="75"/>
                  </a:spcBef>
                  <a:spcAft>
                    <a:spcPts val="75"/>
                  </a:spcAft>
                  <a:buClr>
                    <a:srgbClr val="0085C3"/>
                  </a:buClr>
                </a:pPr>
                <a:r>
                  <a:rPr lang="zh-CN" altLang="en-US" sz="1200" b="1" smtClean="0">
                    <a:solidFill>
                      <a:srgbClr val="FFFFFF"/>
                    </a:solidFill>
                    <a:latin typeface="Museo Sans For Dell" panose="02000000000000000000" pitchFamily="2" charset="0"/>
                    <a:ea typeface="方正准圆简体" panose="03000509000000000000" pitchFamily="65" charset="-122"/>
                  </a:rPr>
                  <a:t>扩展</a:t>
                </a:r>
                <a:endParaRPr lang="en-US" sz="975" b="1" dirty="0">
                  <a:solidFill>
                    <a:srgbClr val="FFFFFF"/>
                  </a:solidFill>
                  <a:latin typeface="Museo Sans For Dell" panose="02000000000000000000" pitchFamily="2" charset="0"/>
                  <a:ea typeface="方正准圆简体" panose="03000509000000000000" pitchFamily="65" charset="-122"/>
                </a:endParaRPr>
              </a:p>
            </p:txBody>
          </p:sp>
          <p:sp>
            <p:nvSpPr>
              <p:cNvPr id="13" name="Oval 12"/>
              <p:cNvSpPr/>
              <p:nvPr/>
            </p:nvSpPr>
            <p:spPr>
              <a:xfrm rot="18290507">
                <a:off x="3300125" y="2582231"/>
                <a:ext cx="228600" cy="228600"/>
              </a:xfrm>
              <a:prstGeom prst="ellipse">
                <a:avLst/>
              </a:prstGeom>
              <a:noFill/>
              <a:ln w="19050">
                <a:solidFill>
                  <a:schemeClr val="tx2"/>
                </a:solidFill>
              </a:ln>
              <a:effectLst/>
            </p:spPr>
            <p:txBody>
              <a:bodyPr wrap="square" lIns="0" tIns="20574" rIns="0" bIns="0" rtlCol="0" anchor="ctr" anchorCtr="0">
                <a:noAutofit/>
              </a:bodyPr>
              <a:lstStyle/>
              <a:p>
                <a:pPr algn="ctr">
                  <a:lnSpc>
                    <a:spcPct val="90000"/>
                  </a:lnSpc>
                  <a:spcBef>
                    <a:spcPts val="75"/>
                  </a:spcBef>
                  <a:spcAft>
                    <a:spcPts val="75"/>
                  </a:spcAft>
                </a:pPr>
                <a:r>
                  <a:rPr lang="en-US" sz="900" b="1" dirty="0">
                    <a:solidFill>
                      <a:srgbClr val="FFFFFF"/>
                    </a:solidFill>
                    <a:latin typeface="Museo Sans For Dell" panose="02000000000000000000" pitchFamily="2" charset="0"/>
                    <a:ea typeface="方正准圆简体" panose="03000509000000000000" pitchFamily="65" charset="-122"/>
                  </a:rPr>
                  <a:t>3</a:t>
                </a:r>
              </a:p>
            </p:txBody>
          </p:sp>
        </p:grpSp>
      </p:grpSp>
    </p:spTree>
    <p:extLst>
      <p:ext uri="{BB962C8B-B14F-4D97-AF65-F5344CB8AC3E}">
        <p14:creationId xmlns:p14="http://schemas.microsoft.com/office/powerpoint/2010/main" val="1946815554"/>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100">
                <a:ea typeface="方正准圆简体" panose="03000509000000000000" pitchFamily="65" charset="-122"/>
              </a:rPr>
              <a:t>SCOS </a:t>
            </a:r>
            <a:r>
              <a:rPr lang="zh-CN" altLang="en-US" sz="2100" smtClean="0">
                <a:ea typeface="方正准圆简体" panose="03000509000000000000" pitchFamily="65" charset="-122"/>
              </a:rPr>
              <a:t>对自加密的支持</a:t>
            </a:r>
            <a:r>
              <a:rPr lang="en-US" sz="2100" dirty="0">
                <a:ea typeface="方正准圆简体" panose="03000509000000000000" pitchFamily="65" charset="-122"/>
              </a:rPr>
              <a:t/>
            </a:r>
            <a:br>
              <a:rPr lang="en-US" sz="2100" dirty="0">
                <a:ea typeface="方正准圆简体" panose="03000509000000000000" pitchFamily="65" charset="-122"/>
              </a:rPr>
            </a:br>
            <a:r>
              <a:rPr lang="en-US" sz="1800" dirty="0">
                <a:solidFill>
                  <a:schemeClr val="tx1"/>
                </a:solidFill>
                <a:ea typeface="方正准圆简体" panose="03000509000000000000" pitchFamily="65" charset="-122"/>
              </a:rPr>
              <a:t>Data-At-Rest Encryption Management Server Solution</a:t>
            </a:r>
          </a:p>
        </p:txBody>
      </p:sp>
      <p:sp>
        <p:nvSpPr>
          <p:cNvPr id="5" name="Content Placeholder 4"/>
          <p:cNvSpPr>
            <a:spLocks noGrp="1"/>
          </p:cNvSpPr>
          <p:nvPr>
            <p:ph sz="half" idx="4294967295"/>
          </p:nvPr>
        </p:nvSpPr>
        <p:spPr>
          <a:xfrm>
            <a:off x="197708" y="766120"/>
            <a:ext cx="8031891" cy="3759844"/>
          </a:xfrm>
        </p:spPr>
        <p:txBody>
          <a:bodyPr/>
          <a:lstStyle/>
          <a:p>
            <a:pPr marL="0" indent="0">
              <a:buNone/>
            </a:pPr>
            <a:r>
              <a:rPr lang="zh-CN" altLang="en-US" sz="1350" b="1" kern="1200" smtClean="0">
                <a:solidFill>
                  <a:srgbClr val="444444"/>
                </a:solidFill>
                <a:ea typeface="方正准圆简体" panose="03000509000000000000" pitchFamily="65" charset="-122"/>
              </a:rPr>
              <a:t>加密解决方案</a:t>
            </a:r>
            <a:endParaRPr lang="en-US" sz="1350" b="1" kern="1200" smtClean="0">
              <a:solidFill>
                <a:srgbClr val="444444"/>
              </a:solidFill>
              <a:ea typeface="方正准圆简体" panose="03000509000000000000" pitchFamily="65" charset="-122"/>
            </a:endParaRPr>
          </a:p>
          <a:p>
            <a:pPr marL="127695" lvl="1" indent="-127695">
              <a:spcBef>
                <a:spcPts val="338"/>
              </a:spcBef>
              <a:spcAft>
                <a:spcPts val="0"/>
              </a:spcAft>
              <a:buClr>
                <a:srgbClr val="000000"/>
              </a:buClr>
              <a:buFont typeface="Arial" panose="020B0604020202020204" pitchFamily="34" charset="0"/>
              <a:buChar char="•"/>
            </a:pPr>
            <a:r>
              <a:rPr lang="zh-CN" altLang="en-US" sz="1200" kern="1200" smtClean="0">
                <a:solidFill>
                  <a:srgbClr val="444444"/>
                </a:solidFill>
                <a:ea typeface="方正准圆简体" panose="03000509000000000000" pitchFamily="65" charset="-122"/>
                <a:cs typeface="+mn-cs"/>
              </a:rPr>
              <a:t>驱动器</a:t>
            </a:r>
            <a:r>
              <a:rPr lang="en-US" sz="1200" kern="1200" smtClean="0">
                <a:solidFill>
                  <a:srgbClr val="444444"/>
                </a:solidFill>
                <a:ea typeface="方正准圆简体" panose="03000509000000000000" pitchFamily="65" charset="-122"/>
                <a:cs typeface="+mn-cs"/>
              </a:rPr>
              <a:t>(</a:t>
            </a:r>
            <a:r>
              <a:rPr lang="zh-CN" altLang="en-US" sz="1200" kern="1200" smtClean="0">
                <a:solidFill>
                  <a:srgbClr val="444444"/>
                </a:solidFill>
                <a:ea typeface="方正准圆简体" panose="03000509000000000000" pitchFamily="65" charset="-122"/>
                <a:cs typeface="+mn-cs"/>
              </a:rPr>
              <a:t>传统硬盘</a:t>
            </a:r>
            <a:r>
              <a:rPr lang="en-US" altLang="zh-CN" sz="1200" kern="1200" smtClean="0">
                <a:solidFill>
                  <a:srgbClr val="444444"/>
                </a:solidFill>
                <a:ea typeface="方正准圆简体" panose="03000509000000000000" pitchFamily="65" charset="-122"/>
                <a:cs typeface="+mn-cs"/>
              </a:rPr>
              <a:t>/</a:t>
            </a:r>
            <a:r>
              <a:rPr lang="zh-CN" altLang="en-US" sz="1200" kern="1200" smtClean="0">
                <a:solidFill>
                  <a:srgbClr val="444444"/>
                </a:solidFill>
                <a:ea typeface="方正准圆简体" panose="03000509000000000000" pitchFamily="65" charset="-122"/>
                <a:cs typeface="+mn-cs"/>
              </a:rPr>
              <a:t>固态硬盘</a:t>
            </a:r>
            <a:r>
              <a:rPr lang="en-US" sz="1200" kern="1200" smtClean="0">
                <a:solidFill>
                  <a:srgbClr val="444444"/>
                </a:solidFill>
                <a:ea typeface="方正准圆简体" panose="03000509000000000000" pitchFamily="65" charset="-122"/>
                <a:cs typeface="+mn-cs"/>
              </a:rPr>
              <a:t>) + </a:t>
            </a:r>
            <a:r>
              <a:rPr lang="zh-CN" altLang="en-US" sz="1200" kern="1200" smtClean="0">
                <a:solidFill>
                  <a:srgbClr val="444444"/>
                </a:solidFill>
                <a:ea typeface="方正准圆简体" panose="03000509000000000000" pitchFamily="65" charset="-122"/>
                <a:cs typeface="+mn-cs"/>
              </a:rPr>
              <a:t>自加密软件许可证</a:t>
            </a:r>
            <a:r>
              <a:rPr lang="en-US" sz="1200" kern="1200" smtClean="0">
                <a:solidFill>
                  <a:srgbClr val="444444"/>
                </a:solidFill>
                <a:ea typeface="方正准圆简体" panose="03000509000000000000" pitchFamily="65" charset="-122"/>
                <a:cs typeface="+mn-cs"/>
              </a:rPr>
              <a:t> + </a:t>
            </a:r>
            <a:r>
              <a:rPr lang="zh-CN" altLang="en-US" sz="1200" kern="1200" smtClean="0">
                <a:solidFill>
                  <a:srgbClr val="444444"/>
                </a:solidFill>
                <a:ea typeface="方正准圆简体" panose="03000509000000000000" pitchFamily="65" charset="-122"/>
                <a:cs typeface="+mn-cs"/>
              </a:rPr>
              <a:t>主要的管理服务器</a:t>
            </a:r>
            <a:r>
              <a:rPr lang="en-US" sz="1200" kern="1200" smtClean="0">
                <a:solidFill>
                  <a:srgbClr val="444444"/>
                </a:solidFill>
                <a:ea typeface="方正准圆简体" panose="03000509000000000000" pitchFamily="65" charset="-122"/>
                <a:cs typeface="+mn-cs"/>
              </a:rPr>
              <a:t> (KMS)</a:t>
            </a:r>
          </a:p>
          <a:p>
            <a:pPr marL="0" indent="0">
              <a:buNone/>
            </a:pPr>
            <a:r>
              <a:rPr lang="zh-CN" altLang="en-US" sz="1350" b="1" kern="1200">
                <a:solidFill>
                  <a:srgbClr val="444444"/>
                </a:solidFill>
                <a:ea typeface="方正准圆简体" panose="03000509000000000000" pitchFamily="65" charset="-122"/>
              </a:rPr>
              <a:t>微</a:t>
            </a:r>
            <a:r>
              <a:rPr lang="zh-CN" altLang="en-US" sz="1350" b="1" kern="1200" smtClean="0">
                <a:solidFill>
                  <a:srgbClr val="444444"/>
                </a:solidFill>
                <a:ea typeface="方正准圆简体" panose="03000509000000000000" pitchFamily="65" charset="-122"/>
              </a:rPr>
              <a:t>软提供</a:t>
            </a:r>
            <a:endParaRPr lang="en-US" sz="1350" b="1" kern="1200" dirty="0">
              <a:solidFill>
                <a:srgbClr val="444444"/>
              </a:solidFill>
              <a:ea typeface="方正准圆简体" panose="03000509000000000000" pitchFamily="65" charset="-122"/>
            </a:endParaRPr>
          </a:p>
          <a:p>
            <a:pPr marL="0" indent="0">
              <a:buNone/>
            </a:pPr>
            <a:r>
              <a:rPr lang="en-US" sz="1350" b="1" kern="1200" dirty="0" smtClean="0">
                <a:solidFill>
                  <a:srgbClr val="444444"/>
                </a:solidFill>
                <a:ea typeface="方正准圆简体" panose="03000509000000000000" pitchFamily="65" charset="-122"/>
              </a:rPr>
              <a:t>SafeNet </a:t>
            </a:r>
            <a:r>
              <a:rPr lang="en-US" sz="1350" b="1" kern="1200">
                <a:solidFill>
                  <a:srgbClr val="444444"/>
                </a:solidFill>
                <a:ea typeface="方正准圆简体" panose="03000509000000000000" pitchFamily="65" charset="-122"/>
              </a:rPr>
              <a:t>KMS </a:t>
            </a:r>
            <a:r>
              <a:rPr lang="zh-CN" altLang="en-US" sz="1350" b="1" kern="1200" smtClean="0">
                <a:solidFill>
                  <a:srgbClr val="444444"/>
                </a:solidFill>
                <a:ea typeface="方正准圆简体" panose="03000509000000000000" pitchFamily="65" charset="-122"/>
              </a:rPr>
              <a:t>解决方案</a:t>
            </a:r>
            <a:r>
              <a:rPr lang="en-US" sz="1200" kern="1200" smtClean="0">
                <a:solidFill>
                  <a:srgbClr val="444444"/>
                </a:solidFill>
                <a:ea typeface="方正准圆简体" panose="03000509000000000000" pitchFamily="65" charset="-122"/>
              </a:rPr>
              <a:t>(</a:t>
            </a:r>
            <a:r>
              <a:rPr lang="zh-CN" altLang="en-US" sz="1200" kern="1200" smtClean="0">
                <a:solidFill>
                  <a:srgbClr val="444444"/>
                </a:solidFill>
                <a:ea typeface="方正准圆简体" panose="03000509000000000000" pitchFamily="65" charset="-122"/>
              </a:rPr>
              <a:t>通过</a:t>
            </a:r>
            <a:r>
              <a:rPr lang="en-US" sz="1350" smtClean="0">
                <a:ea typeface="方正准圆简体" panose="03000509000000000000" pitchFamily="65" charset="-122"/>
                <a:hlinkClick r:id="rId3"/>
              </a:rPr>
              <a:t>Dell </a:t>
            </a:r>
            <a:r>
              <a:rPr lang="en-US" sz="1350" dirty="0">
                <a:ea typeface="方正准圆简体" panose="03000509000000000000" pitchFamily="65" charset="-122"/>
                <a:hlinkClick r:id="rId3"/>
              </a:rPr>
              <a:t>S&amp;P </a:t>
            </a:r>
            <a:r>
              <a:rPr lang="en-US" sz="1200" kern="1200" dirty="0">
                <a:solidFill>
                  <a:srgbClr val="444444"/>
                </a:solidFill>
                <a:ea typeface="方正准圆简体" panose="03000509000000000000" pitchFamily="65" charset="-122"/>
              </a:rPr>
              <a:t>)</a:t>
            </a:r>
          </a:p>
          <a:p>
            <a:endParaRPr lang="en-US" dirty="0" smtClean="0">
              <a:ea typeface="方正准圆简体" panose="03000509000000000000" pitchFamily="65" charset="-122"/>
            </a:endParaRPr>
          </a:p>
        </p:txBody>
      </p:sp>
      <p:pic>
        <p:nvPicPr>
          <p:cNvPr id="6" name="Picture 5"/>
          <p:cNvPicPr>
            <a:picLocks noChangeAspect="1"/>
          </p:cNvPicPr>
          <p:nvPr/>
        </p:nvPicPr>
        <p:blipFill>
          <a:blip r:embed="rId4">
            <a:clrChange>
              <a:clrFrom>
                <a:srgbClr val="FDFDFD"/>
              </a:clrFrom>
              <a:clrTo>
                <a:srgbClr val="FDFDFD">
                  <a:alpha val="0"/>
                </a:srgbClr>
              </a:clrTo>
            </a:clrChange>
          </a:blip>
          <a:stretch>
            <a:fillRect/>
          </a:stretch>
        </p:blipFill>
        <p:spPr>
          <a:xfrm>
            <a:off x="1493596" y="1236256"/>
            <a:ext cx="942975" cy="389321"/>
          </a:xfrm>
          <a:prstGeom prst="rect">
            <a:avLst/>
          </a:prstGeom>
        </p:spPr>
      </p:pic>
      <p:pic>
        <p:nvPicPr>
          <p:cNvPr id="7" name="Picture 6"/>
          <p:cNvPicPr>
            <a:picLocks noChangeAspect="1"/>
          </p:cNvPicPr>
          <p:nvPr/>
        </p:nvPicPr>
        <p:blipFill>
          <a:blip r:embed="rId5"/>
          <a:stretch>
            <a:fillRect/>
          </a:stretch>
        </p:blipFill>
        <p:spPr>
          <a:xfrm>
            <a:off x="2720988" y="1239793"/>
            <a:ext cx="1107631" cy="297034"/>
          </a:xfrm>
          <a:prstGeom prst="rect">
            <a:avLst/>
          </a:prstGeom>
        </p:spPr>
      </p:pic>
      <p:graphicFrame>
        <p:nvGraphicFramePr>
          <p:cNvPr id="9" name="Diagram 8"/>
          <p:cNvGraphicFramePr/>
          <p:nvPr>
            <p:extLst>
              <p:ext uri="{D42A27DB-BD31-4B8C-83A1-F6EECF244321}">
                <p14:modId xmlns:p14="http://schemas.microsoft.com/office/powerpoint/2010/main" val="1522349010"/>
              </p:ext>
            </p:extLst>
          </p:nvPr>
        </p:nvGraphicFramePr>
        <p:xfrm>
          <a:off x="504809" y="2061463"/>
          <a:ext cx="6884532" cy="278069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1" name="Picture 10"/>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148" y="3365845"/>
            <a:ext cx="623222" cy="362879"/>
          </a:xfrm>
          <a:prstGeom prst="rect">
            <a:avLst/>
          </a:prstGeom>
        </p:spPr>
      </p:pic>
      <p:pic>
        <p:nvPicPr>
          <p:cNvPr id="12" name="Picture 11"/>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4809" y="4151835"/>
            <a:ext cx="633973" cy="374129"/>
          </a:xfrm>
          <a:prstGeom prst="rect">
            <a:avLst/>
          </a:prstGeom>
        </p:spPr>
      </p:pic>
      <p:pic>
        <p:nvPicPr>
          <p:cNvPr id="13" name="Picture 12"/>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397" y="2435808"/>
            <a:ext cx="577973" cy="313981"/>
          </a:xfrm>
          <a:prstGeom prst="rect">
            <a:avLst/>
          </a:prstGeom>
          <a:solidFill>
            <a:schemeClr val="accent3"/>
          </a:solidFill>
        </p:spPr>
      </p:pic>
    </p:spTree>
    <p:extLst>
      <p:ext uri="{BB962C8B-B14F-4D97-AF65-F5344CB8AC3E}">
        <p14:creationId xmlns:p14="http://schemas.microsoft.com/office/powerpoint/2010/main" val="360743767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Museo Sans For Dell" panose="02000000000000000000" pitchFamily="2" charset="0"/>
                <a:ea typeface="方正准圆简体" panose="03000509000000000000" pitchFamily="65" charset="-122"/>
              </a:rPr>
              <a:t>Multi VLAN Tagging </a:t>
            </a:r>
            <a:r>
              <a:rPr lang="en-US" smtClean="0">
                <a:latin typeface="Museo Sans For Dell" panose="02000000000000000000" pitchFamily="2" charset="0"/>
                <a:ea typeface="方正准圆简体" panose="03000509000000000000" pitchFamily="65" charset="-122"/>
              </a:rPr>
              <a:t>– </a:t>
            </a:r>
            <a:r>
              <a:rPr lang="zh-CN" altLang="en-US" smtClean="0">
                <a:latin typeface="Museo Sans For Dell" panose="02000000000000000000" pitchFamily="2" charset="0"/>
                <a:ea typeface="方正准圆简体" panose="03000509000000000000" pitchFamily="65" charset="-122"/>
              </a:rPr>
              <a:t>更多细节</a:t>
            </a:r>
            <a:endParaRPr lang="en-US" dirty="0">
              <a:latin typeface="Museo Sans For Dell" panose="02000000000000000000" pitchFamily="2" charset="0"/>
              <a:ea typeface="方正准圆简体" panose="03000509000000000000" pitchFamily="65" charset="-122"/>
            </a:endParaRPr>
          </a:p>
        </p:txBody>
      </p:sp>
      <p:sp>
        <p:nvSpPr>
          <p:cNvPr id="5" name="Content Placeholder 2"/>
          <p:cNvSpPr txBox="1">
            <a:spLocks/>
          </p:cNvSpPr>
          <p:nvPr/>
        </p:nvSpPr>
        <p:spPr>
          <a:xfrm>
            <a:off x="435537" y="1089361"/>
            <a:ext cx="8195658" cy="2611488"/>
          </a:xfrm>
          <a:prstGeom prst="rect">
            <a:avLst/>
          </a:prstGeom>
        </p:spPr>
        <p:txBody>
          <a:bodyPr>
            <a:noAutofit/>
          </a:bodyPr>
          <a:lstStyle>
            <a:lvl1pPr marL="228600" indent="-228600" algn="l" rtl="0" eaLnBrk="1" fontAlgn="base" hangingPunct="1">
              <a:lnSpc>
                <a:spcPct val="90000"/>
              </a:lnSpc>
              <a:spcBef>
                <a:spcPts val="100"/>
              </a:spcBef>
              <a:spcAft>
                <a:spcPts val="100"/>
              </a:spcAft>
              <a:buClr>
                <a:schemeClr val="accent1"/>
              </a:buClr>
              <a:buFont typeface="Arial" pitchFamily="34" charset="0"/>
              <a:buChar char="•"/>
              <a:defRPr sz="1800">
                <a:solidFill>
                  <a:schemeClr val="bg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100"/>
              </a:spcBef>
              <a:spcAft>
                <a:spcPts val="100"/>
              </a:spcAft>
              <a:buClr>
                <a:schemeClr val="accent1"/>
              </a:buClr>
              <a:buFont typeface="Museo Sans For Dell" pitchFamily="2" charset="0"/>
              <a:buChar char="–"/>
              <a:defRPr sz="1600" baseline="0">
                <a:solidFill>
                  <a:schemeClr val="bg2"/>
                </a:solidFill>
                <a:latin typeface="Museo Sans For Dell" pitchFamily="2" charset="0"/>
                <a:ea typeface="Museo Sans For Dell" pitchFamily="2" charset="0"/>
              </a:defRPr>
            </a:lvl2pPr>
            <a:lvl3pPr marL="909638" indent="-220663" algn="l" rtl="0" eaLnBrk="1" fontAlgn="base" hangingPunct="1">
              <a:lnSpc>
                <a:spcPct val="90000"/>
              </a:lnSpc>
              <a:spcBef>
                <a:spcPts val="100"/>
              </a:spcBef>
              <a:spcAft>
                <a:spcPts val="100"/>
              </a:spcAft>
              <a:buClr>
                <a:schemeClr val="accent1"/>
              </a:buClr>
              <a:buFont typeface="Museo Sans For Dell" pitchFamily="2" charset="0"/>
              <a:buChar char="›"/>
              <a:defRPr sz="12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100"/>
              </a:spcBef>
              <a:spcAft>
                <a:spcPts val="100"/>
              </a:spcAft>
              <a:buClr>
                <a:schemeClr val="accent1"/>
              </a:buClr>
              <a:buFont typeface="Museo For Dell 300" pitchFamily="50" charset="0"/>
              <a:buChar char="–"/>
              <a:defRPr sz="12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a:lstStyle>
          <a:p>
            <a:pPr marL="171450" lvl="1" indent="-171450">
              <a:buFont typeface="Arial" pitchFamily="34" charset="0"/>
              <a:buChar char="•"/>
            </a:pPr>
            <a:r>
              <a:rPr lang="zh-CN" altLang="en-US" sz="1500" b="1" smtClean="0">
                <a:ea typeface="方正准圆简体" panose="03000509000000000000" pitchFamily="65" charset="-122"/>
              </a:rPr>
              <a:t>每个端口或容错域支持多达</a:t>
            </a:r>
            <a:r>
              <a:rPr lang="en-US" sz="1500" b="1" smtClean="0">
                <a:ea typeface="方正准圆简体" panose="03000509000000000000" pitchFamily="65" charset="-122"/>
              </a:rPr>
              <a:t>64</a:t>
            </a:r>
            <a:r>
              <a:rPr lang="zh-CN" altLang="en-US" sz="1500" b="1" smtClean="0">
                <a:ea typeface="方正准圆简体" panose="03000509000000000000" pitchFamily="65" charset="-122"/>
              </a:rPr>
              <a:t>个</a:t>
            </a:r>
            <a:r>
              <a:rPr lang="en-US" sz="1500" b="1" smtClean="0">
                <a:ea typeface="方正准圆简体" panose="03000509000000000000" pitchFamily="65" charset="-122"/>
              </a:rPr>
              <a:t> VLAN</a:t>
            </a:r>
            <a:endParaRPr lang="en-US" sz="1500" b="1" dirty="0">
              <a:ea typeface="方正准圆简体" panose="03000509000000000000" pitchFamily="65" charset="-122"/>
            </a:endParaRPr>
          </a:p>
          <a:p>
            <a:pPr lvl="1"/>
            <a:r>
              <a:rPr lang="en-US" sz="1050" dirty="0">
                <a:ea typeface="方正准圆简体" panose="03000509000000000000" pitchFamily="65" charset="-122"/>
              </a:rPr>
              <a:t>VLAN </a:t>
            </a:r>
            <a:r>
              <a:rPr lang="en-US" sz="1050">
                <a:ea typeface="方正准圆简体" panose="03000509000000000000" pitchFamily="65" charset="-122"/>
              </a:rPr>
              <a:t>ID </a:t>
            </a:r>
            <a:r>
              <a:rPr lang="zh-CN" altLang="en-US" sz="1050" smtClean="0">
                <a:ea typeface="方正准圆简体" panose="03000509000000000000" pitchFamily="65" charset="-122"/>
              </a:rPr>
              <a:t>的范围从</a:t>
            </a:r>
            <a:r>
              <a:rPr lang="en-US" sz="1050" smtClean="0">
                <a:ea typeface="方正准圆简体" panose="03000509000000000000" pitchFamily="65" charset="-122"/>
              </a:rPr>
              <a:t>1-4094</a:t>
            </a:r>
            <a:endParaRPr lang="en-US" sz="1050" dirty="0">
              <a:ea typeface="方正准圆简体" panose="03000509000000000000" pitchFamily="65" charset="-122"/>
            </a:endParaRPr>
          </a:p>
          <a:p>
            <a:pPr lvl="1"/>
            <a:r>
              <a:rPr lang="en-US" sz="1050">
                <a:ea typeface="方正准圆简体" panose="03000509000000000000" pitchFamily="65" charset="-122"/>
              </a:rPr>
              <a:t>VLAN </a:t>
            </a:r>
            <a:r>
              <a:rPr lang="zh-CN" altLang="en-US" sz="1050" smtClean="0">
                <a:ea typeface="方正准圆简体" panose="03000509000000000000" pitchFamily="65" charset="-122"/>
              </a:rPr>
              <a:t>端口是唯一目标</a:t>
            </a:r>
            <a:endParaRPr lang="en-US" sz="1050" dirty="0">
              <a:ea typeface="方正准圆简体" panose="03000509000000000000" pitchFamily="65" charset="-122"/>
            </a:endParaRPr>
          </a:p>
          <a:p>
            <a:pPr lvl="1"/>
            <a:endParaRPr lang="en-US" sz="1050" dirty="0">
              <a:ea typeface="方正准圆简体" panose="03000509000000000000" pitchFamily="65" charset="-122"/>
            </a:endParaRPr>
          </a:p>
          <a:p>
            <a:pPr marL="171450" lvl="1" indent="-171450">
              <a:buFont typeface="Arial" pitchFamily="34" charset="0"/>
              <a:buChar char="•"/>
            </a:pPr>
            <a:r>
              <a:rPr lang="en-US" sz="1500" b="1" smtClean="0">
                <a:ea typeface="方正准圆简体" panose="03000509000000000000" pitchFamily="65" charset="-122"/>
              </a:rPr>
              <a:t>VLAN</a:t>
            </a:r>
            <a:r>
              <a:rPr lang="zh-CN" altLang="en-US" sz="1500" b="1" smtClean="0">
                <a:ea typeface="方正准圆简体" panose="03000509000000000000" pitchFamily="65" charset="-122"/>
              </a:rPr>
              <a:t>能够随时创建和撤销</a:t>
            </a:r>
            <a:endParaRPr lang="en-US" sz="1500" b="1" dirty="0">
              <a:ea typeface="方正准圆简体" panose="03000509000000000000" pitchFamily="65" charset="-122"/>
            </a:endParaRPr>
          </a:p>
          <a:p>
            <a:pPr lvl="1"/>
            <a:r>
              <a:rPr lang="zh-CN" altLang="en-US" sz="1050" smtClean="0">
                <a:ea typeface="方正准圆简体" panose="03000509000000000000" pitchFamily="65" charset="-122"/>
              </a:rPr>
              <a:t>能够从</a:t>
            </a:r>
            <a:r>
              <a:rPr lang="en-US" altLang="zh-CN" sz="1050" smtClean="0">
                <a:ea typeface="方正准圆简体" panose="03000509000000000000" pitchFamily="65" charset="-122"/>
              </a:rPr>
              <a:t>VLAN</a:t>
            </a:r>
            <a:r>
              <a:rPr lang="zh-CN" altLang="en-US" sz="1050" smtClean="0">
                <a:ea typeface="方正准圆简体" panose="03000509000000000000" pitchFamily="65" charset="-122"/>
              </a:rPr>
              <a:t>增加和移除端口，不会对其它</a:t>
            </a:r>
            <a:r>
              <a:rPr lang="en-US" altLang="zh-CN" sz="1050" smtClean="0">
                <a:ea typeface="方正准圆简体" panose="03000509000000000000" pitchFamily="65" charset="-122"/>
              </a:rPr>
              <a:t>VLAN</a:t>
            </a:r>
            <a:r>
              <a:rPr lang="zh-CN" altLang="en-US" sz="1050" smtClean="0">
                <a:ea typeface="方正准圆简体" panose="03000509000000000000" pitchFamily="65" charset="-122"/>
              </a:rPr>
              <a:t>造成影响</a:t>
            </a:r>
            <a:endParaRPr lang="en-US" altLang="zh-CN" sz="1050" smtClean="0">
              <a:ea typeface="方正准圆简体" panose="03000509000000000000" pitchFamily="65" charset="-122"/>
            </a:endParaRPr>
          </a:p>
          <a:p>
            <a:pPr lvl="1"/>
            <a:r>
              <a:rPr lang="en-US" sz="1050" smtClean="0">
                <a:ea typeface="方正准圆简体" panose="03000509000000000000" pitchFamily="65" charset="-122"/>
              </a:rPr>
              <a:t>Ports </a:t>
            </a:r>
            <a:r>
              <a:rPr lang="en-US" sz="1050" dirty="0">
                <a:ea typeface="方正准圆简体" panose="03000509000000000000" pitchFamily="65" charset="-122"/>
              </a:rPr>
              <a:t>can be added/removed from VLAN without affecting other VLANs</a:t>
            </a:r>
          </a:p>
          <a:p>
            <a:pPr lvl="1"/>
            <a:r>
              <a:rPr lang="en-US" sz="1050">
                <a:ea typeface="方正准圆简体" panose="03000509000000000000" pitchFamily="65" charset="-122"/>
              </a:rPr>
              <a:t>VLAN </a:t>
            </a:r>
            <a:r>
              <a:rPr lang="zh-CN" altLang="en-US" sz="1050" smtClean="0">
                <a:ea typeface="方正准圆简体" panose="03000509000000000000" pitchFamily="65" charset="-122"/>
              </a:rPr>
              <a:t>能够同时支持</a:t>
            </a:r>
            <a:r>
              <a:rPr lang="en-US" sz="1050" smtClean="0">
                <a:ea typeface="方正准圆简体" panose="03000509000000000000" pitchFamily="65" charset="-122"/>
              </a:rPr>
              <a:t>Tagged T</a:t>
            </a:r>
            <a:r>
              <a:rPr lang="en-US" altLang="zh-CN" sz="1050" smtClean="0">
                <a:ea typeface="方正准圆简体" panose="03000509000000000000" pitchFamily="65" charset="-122"/>
              </a:rPr>
              <a:t>raffic</a:t>
            </a:r>
            <a:r>
              <a:rPr lang="zh-CN" altLang="en-US" sz="1050" smtClean="0">
                <a:ea typeface="方正准圆简体" panose="03000509000000000000" pitchFamily="65" charset="-122"/>
              </a:rPr>
              <a:t>和</a:t>
            </a:r>
            <a:r>
              <a:rPr lang="en-US" sz="1050" smtClean="0">
                <a:ea typeface="方正准圆简体" panose="03000509000000000000" pitchFamily="65" charset="-122"/>
              </a:rPr>
              <a:t>Untagged </a:t>
            </a:r>
            <a:r>
              <a:rPr lang="en-US" sz="1050" dirty="0">
                <a:ea typeface="方正准圆简体" panose="03000509000000000000" pitchFamily="65" charset="-122"/>
              </a:rPr>
              <a:t>Traffic</a:t>
            </a:r>
          </a:p>
          <a:p>
            <a:pPr lvl="1"/>
            <a:endParaRPr lang="en-US" sz="1050" dirty="0">
              <a:ea typeface="方正准圆简体" panose="03000509000000000000" pitchFamily="65" charset="-122"/>
            </a:endParaRPr>
          </a:p>
          <a:p>
            <a:r>
              <a:rPr lang="zh-CN" altLang="en-US" sz="1500" b="1" smtClean="0">
                <a:ea typeface="方正准圆简体" panose="03000509000000000000" pitchFamily="65" charset="-122"/>
              </a:rPr>
              <a:t>要求</a:t>
            </a:r>
            <a:r>
              <a:rPr lang="en-US" sz="1500" b="1" smtClean="0">
                <a:ea typeface="方正准圆简体" panose="03000509000000000000" pitchFamily="65" charset="-122"/>
              </a:rPr>
              <a:t>:</a:t>
            </a:r>
            <a:r>
              <a:rPr lang="en-US" sz="1500" smtClean="0">
                <a:ea typeface="方正准圆简体" panose="03000509000000000000" pitchFamily="65" charset="-122"/>
              </a:rPr>
              <a:t>  </a:t>
            </a:r>
            <a:endParaRPr lang="en-US" sz="1500" dirty="0">
              <a:ea typeface="方正准圆简体" panose="03000509000000000000" pitchFamily="65" charset="-122"/>
            </a:endParaRPr>
          </a:p>
          <a:p>
            <a:pPr lvl="1">
              <a:buClr>
                <a:schemeClr val="tx1"/>
              </a:buClr>
            </a:pPr>
            <a:r>
              <a:rPr lang="zh-CN" altLang="en-US" sz="1050" smtClean="0">
                <a:ea typeface="方正准圆简体" panose="03000509000000000000" pitchFamily="65" charset="-122"/>
              </a:rPr>
              <a:t>用于</a:t>
            </a:r>
            <a:r>
              <a:rPr lang="en-US" sz="1050" smtClean="0">
                <a:ea typeface="方正准圆简体" panose="03000509000000000000" pitchFamily="65" charset="-122"/>
              </a:rPr>
              <a:t>Storage Center</a:t>
            </a:r>
            <a:r>
              <a:rPr lang="zh-CN" altLang="en-US" sz="1050" smtClean="0">
                <a:ea typeface="方正准圆简体" panose="03000509000000000000" pitchFamily="65" charset="-122"/>
              </a:rPr>
              <a:t>控制器的</a:t>
            </a:r>
            <a:r>
              <a:rPr lang="en-US" altLang="zh-CN" sz="1050">
                <a:ea typeface="方正准圆简体" panose="03000509000000000000" pitchFamily="65" charset="-122"/>
              </a:rPr>
              <a:t>Chelsio 10Gb I/O </a:t>
            </a:r>
            <a:r>
              <a:rPr lang="zh-CN" altLang="en-US" sz="1050" smtClean="0">
                <a:ea typeface="方正准圆简体" panose="03000509000000000000" pitchFamily="65" charset="-122"/>
              </a:rPr>
              <a:t>卡</a:t>
            </a:r>
            <a:endParaRPr lang="en-US" sz="1050" dirty="0">
              <a:ea typeface="方正准圆简体" panose="03000509000000000000" pitchFamily="65" charset="-122"/>
            </a:endParaRPr>
          </a:p>
          <a:p>
            <a:pPr lvl="1">
              <a:buClr>
                <a:schemeClr val="tx1"/>
              </a:buClr>
            </a:pPr>
            <a:r>
              <a:rPr lang="en-US" sz="1050" smtClean="0">
                <a:ea typeface="方正准圆简体" panose="03000509000000000000" pitchFamily="65" charset="-122"/>
              </a:rPr>
              <a:t>SC8000 </a:t>
            </a:r>
            <a:r>
              <a:rPr lang="zh-CN" altLang="en-US" sz="1050" smtClean="0">
                <a:ea typeface="方正准圆简体" panose="03000509000000000000" pitchFamily="65" charset="-122"/>
              </a:rPr>
              <a:t>或</a:t>
            </a:r>
            <a:r>
              <a:rPr lang="en-US" altLang="zh-CN" sz="1050" smtClean="0">
                <a:ea typeface="方正准圆简体" panose="03000509000000000000" pitchFamily="65" charset="-122"/>
              </a:rPr>
              <a:t>40</a:t>
            </a:r>
            <a:r>
              <a:rPr lang="zh-CN" altLang="en-US" sz="1050">
                <a:ea typeface="方正准圆简体" panose="03000509000000000000" pitchFamily="65" charset="-122"/>
              </a:rPr>
              <a:t>系</a:t>
            </a:r>
            <a:r>
              <a:rPr lang="zh-CN" altLang="en-US" sz="1050" smtClean="0">
                <a:ea typeface="方正准圆简体" panose="03000509000000000000" pitchFamily="65" charset="-122"/>
              </a:rPr>
              <a:t>列上的</a:t>
            </a:r>
            <a:r>
              <a:rPr lang="en-US" altLang="zh-CN" sz="1050">
                <a:ea typeface="方正准圆简体" panose="03000509000000000000" pitchFamily="65" charset="-122"/>
              </a:rPr>
              <a:t>SC v6.5 </a:t>
            </a:r>
            <a:endParaRPr lang="en-US" altLang="zh-CN" sz="1050" smtClean="0">
              <a:ea typeface="方正准圆简体" panose="03000509000000000000" pitchFamily="65" charset="-122"/>
            </a:endParaRPr>
          </a:p>
          <a:p>
            <a:pPr lvl="1">
              <a:buClr>
                <a:schemeClr val="tx1"/>
              </a:buClr>
            </a:pPr>
            <a:r>
              <a:rPr lang="en-US" sz="1050" smtClean="0">
                <a:ea typeface="方正准圆简体" panose="03000509000000000000" pitchFamily="65" charset="-122"/>
              </a:rPr>
              <a:t>Enterprise </a:t>
            </a:r>
            <a:r>
              <a:rPr lang="en-US" sz="1050" dirty="0">
                <a:ea typeface="方正准圆简体" panose="03000509000000000000" pitchFamily="65" charset="-122"/>
              </a:rPr>
              <a:t>Manager</a:t>
            </a:r>
          </a:p>
          <a:p>
            <a:pPr lvl="1">
              <a:buClr>
                <a:schemeClr val="tx1"/>
              </a:buClr>
            </a:pPr>
            <a:r>
              <a:rPr lang="zh-CN" altLang="en-US" sz="1050" smtClean="0">
                <a:ea typeface="方正准圆简体" panose="03000509000000000000" pitchFamily="65" charset="-122"/>
              </a:rPr>
              <a:t>仅用于虚拟端口</a:t>
            </a:r>
            <a:r>
              <a:rPr lang="en-US" sz="1050" smtClean="0">
                <a:ea typeface="方正准圆简体" panose="03000509000000000000" pitchFamily="65" charset="-122"/>
              </a:rPr>
              <a:t> (</a:t>
            </a:r>
            <a:r>
              <a:rPr lang="zh-CN" altLang="en-US" sz="1050">
                <a:ea typeface="方正准圆简体" panose="03000509000000000000" pitchFamily="65" charset="-122"/>
              </a:rPr>
              <a:t>新</a:t>
            </a:r>
            <a:r>
              <a:rPr lang="en-US" sz="1050" smtClean="0">
                <a:ea typeface="方正准圆简体" panose="03000509000000000000" pitchFamily="65" charset="-122"/>
              </a:rPr>
              <a:t>) </a:t>
            </a:r>
            <a:r>
              <a:rPr lang="zh-CN" altLang="en-US" sz="1050" smtClean="0">
                <a:ea typeface="方正准圆简体" panose="03000509000000000000" pitchFamily="65" charset="-122"/>
              </a:rPr>
              <a:t>模式</a:t>
            </a:r>
            <a:endParaRPr lang="en-US" sz="1050" dirty="0">
              <a:ea typeface="方正准圆简体" panose="03000509000000000000" pitchFamily="65" charset="-122"/>
            </a:endParaRPr>
          </a:p>
          <a:p>
            <a:pPr lvl="1"/>
            <a:endParaRPr lang="en-US" sz="1050" dirty="0">
              <a:ea typeface="方正准圆简体" panose="03000509000000000000" pitchFamily="65" charset="-122"/>
            </a:endParaRPr>
          </a:p>
          <a:p>
            <a:pPr lvl="1"/>
            <a:endParaRPr lang="en-US" sz="1050" dirty="0">
              <a:ea typeface="方正准圆简体" panose="03000509000000000000" pitchFamily="65" charset="-122"/>
            </a:endParaRPr>
          </a:p>
          <a:p>
            <a:pPr lvl="1"/>
            <a:endParaRPr lang="en-US" sz="1050" dirty="0">
              <a:ea typeface="方正准圆简体" panose="03000509000000000000" pitchFamily="65" charset="-122"/>
            </a:endParaRPr>
          </a:p>
          <a:p>
            <a:pPr lvl="1"/>
            <a:endParaRPr lang="en-US" sz="1050" dirty="0">
              <a:ea typeface="方正准圆简体" panose="03000509000000000000" pitchFamily="65" charset="-122"/>
            </a:endParaRPr>
          </a:p>
          <a:p>
            <a:pPr lvl="1"/>
            <a:endParaRPr lang="en-US" sz="1050" dirty="0">
              <a:ea typeface="方正准圆简体" panose="03000509000000000000" pitchFamily="65" charset="-122"/>
            </a:endParaRPr>
          </a:p>
        </p:txBody>
      </p:sp>
    </p:spTree>
    <p:extLst>
      <p:ext uri="{BB962C8B-B14F-4D97-AF65-F5344CB8AC3E}">
        <p14:creationId xmlns:p14="http://schemas.microsoft.com/office/powerpoint/2010/main" val="2347717985"/>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ea typeface="方正准圆简体" panose="03000509000000000000" pitchFamily="65" charset="-122"/>
              </a:rPr>
              <a:t>VLANs</a:t>
            </a:r>
            <a:r>
              <a:rPr lang="zh-CN" altLang="en-US" smtClean="0">
                <a:ea typeface="方正准圆简体" panose="03000509000000000000" pitchFamily="65" charset="-122"/>
              </a:rPr>
              <a:t>、容错域和虚拟端口</a:t>
            </a:r>
            <a:endParaRPr lang="en-US" dirty="0">
              <a:ea typeface="方正准圆简体" panose="03000509000000000000" pitchFamily="65" charset="-122"/>
            </a:endParaRPr>
          </a:p>
        </p:txBody>
      </p:sp>
      <p:cxnSp>
        <p:nvCxnSpPr>
          <p:cNvPr id="6" name="Straight Connector 5"/>
          <p:cNvCxnSpPr/>
          <p:nvPr/>
        </p:nvCxnSpPr>
        <p:spPr>
          <a:xfrm>
            <a:off x="4106015" y="765907"/>
            <a:ext cx="0" cy="3670045"/>
          </a:xfrm>
          <a:prstGeom prst="line">
            <a:avLst/>
          </a:prstGeom>
          <a:noFill/>
          <a:ln w="19050" cap="flat" cmpd="sng" algn="ctr">
            <a:solidFill>
              <a:srgbClr val="FFFFFF">
                <a:lumMod val="75000"/>
              </a:srgbClr>
            </a:solidFill>
            <a:prstDash val="solid"/>
          </a:ln>
          <a:effectLst/>
        </p:spPr>
      </p:cxnSp>
      <p:cxnSp>
        <p:nvCxnSpPr>
          <p:cNvPr id="7" name="Straight Connector 6"/>
          <p:cNvCxnSpPr/>
          <p:nvPr/>
        </p:nvCxnSpPr>
        <p:spPr>
          <a:xfrm>
            <a:off x="1049834" y="2688268"/>
            <a:ext cx="6103620" cy="0"/>
          </a:xfrm>
          <a:prstGeom prst="line">
            <a:avLst/>
          </a:prstGeom>
          <a:noFill/>
          <a:ln w="19050" cap="flat" cmpd="sng" algn="ctr">
            <a:solidFill>
              <a:srgbClr val="FFFFFF">
                <a:lumMod val="75000"/>
              </a:srgbClr>
            </a:solidFill>
            <a:prstDash val="solid"/>
          </a:ln>
          <a:effectLst/>
        </p:spPr>
      </p:cxnSp>
      <p:grpSp>
        <p:nvGrpSpPr>
          <p:cNvPr id="8" name="Group 7"/>
          <p:cNvGrpSpPr/>
          <p:nvPr/>
        </p:nvGrpSpPr>
        <p:grpSpPr>
          <a:xfrm>
            <a:off x="1034373" y="760563"/>
            <a:ext cx="2969499" cy="1707951"/>
            <a:chOff x="397819" y="958173"/>
            <a:chExt cx="3959332" cy="2277268"/>
          </a:xfrm>
        </p:grpSpPr>
        <p:sp>
          <p:nvSpPr>
            <p:cNvPr id="9" name="TextBox 8"/>
            <p:cNvSpPr txBox="1"/>
            <p:nvPr/>
          </p:nvSpPr>
          <p:spPr>
            <a:xfrm>
              <a:off x="397819" y="958173"/>
              <a:ext cx="3959332" cy="510909"/>
            </a:xfrm>
            <a:prstGeom prst="rect">
              <a:avLst/>
            </a:prstGeom>
            <a:noFill/>
          </p:spPr>
          <p:txBody>
            <a:bodyPr wrap="square" rtlCol="0">
              <a:spAutoFit/>
            </a:bodyPr>
            <a:lstStyle/>
            <a:p>
              <a:pPr defTabSz="685800" fontAlgn="auto">
                <a:lnSpc>
                  <a:spcPct val="90000"/>
                </a:lnSpc>
                <a:spcBef>
                  <a:spcPts val="450"/>
                </a:spcBef>
                <a:spcAft>
                  <a:spcPts val="0"/>
                </a:spcAft>
                <a:buClr>
                  <a:srgbClr val="0085C3"/>
                </a:buClr>
                <a:defRPr/>
              </a:pPr>
              <a:r>
                <a:rPr lang="zh-CN" altLang="en-US" sz="1050" b="1" kern="0" smtClean="0">
                  <a:solidFill>
                    <a:srgbClr val="444444"/>
                  </a:solidFill>
                  <a:latin typeface="Museo Sans For Dell" panose="02000000000000000000" pitchFamily="2" charset="0"/>
                  <a:ea typeface="方正准圆简体" panose="03000509000000000000" pitchFamily="65" charset="-122"/>
                </a:rPr>
                <a:t>之前，由于每个</a:t>
              </a:r>
              <a:r>
                <a:rPr lang="en-US" altLang="zh-CN" sz="1050" b="1" kern="0" smtClean="0">
                  <a:solidFill>
                    <a:srgbClr val="444444"/>
                  </a:solidFill>
                  <a:latin typeface="Museo Sans For Dell" panose="02000000000000000000" pitchFamily="2" charset="0"/>
                  <a:ea typeface="方正准圆简体" panose="03000509000000000000" pitchFamily="65" charset="-122"/>
                </a:rPr>
                <a:t>SC</a:t>
              </a:r>
              <a:r>
                <a:rPr lang="zh-CN" altLang="en-US" sz="1050" b="1" kern="0" smtClean="0">
                  <a:solidFill>
                    <a:srgbClr val="444444"/>
                  </a:solidFill>
                  <a:latin typeface="Museo Sans For Dell" panose="02000000000000000000" pitchFamily="2" charset="0"/>
                  <a:ea typeface="方正准圆简体" panose="03000509000000000000" pitchFamily="65" charset="-122"/>
                </a:rPr>
                <a:t>物理端口只能支持一个</a:t>
              </a:r>
              <a:r>
                <a:rPr lang="en-US" altLang="zh-CN" sz="1050" b="1" kern="0" smtClean="0">
                  <a:solidFill>
                    <a:srgbClr val="444444"/>
                  </a:solidFill>
                  <a:latin typeface="Museo Sans For Dell" panose="02000000000000000000" pitchFamily="2" charset="0"/>
                  <a:ea typeface="方正准圆简体" panose="03000509000000000000" pitchFamily="65" charset="-122"/>
                </a:rPr>
                <a:t>VLAN</a:t>
              </a:r>
              <a:r>
                <a:rPr lang="zh-CN" altLang="en-US" sz="1050" b="1" kern="0" smtClean="0">
                  <a:solidFill>
                    <a:srgbClr val="444444"/>
                  </a:solidFill>
                  <a:latin typeface="Museo Sans For Dell" panose="02000000000000000000" pitchFamily="2" charset="0"/>
                  <a:ea typeface="方正准圆简体" panose="03000509000000000000" pitchFamily="65" charset="-122"/>
                </a:rPr>
                <a:t>，每个物理容错域也只能支持一个</a:t>
              </a:r>
              <a:r>
                <a:rPr lang="en-US" sz="1050" b="1" kern="0" smtClean="0">
                  <a:solidFill>
                    <a:srgbClr val="444444"/>
                  </a:solidFill>
                  <a:latin typeface="Museo Sans For Dell" panose="02000000000000000000" pitchFamily="2" charset="0"/>
                  <a:ea typeface="方正准圆简体" panose="03000509000000000000" pitchFamily="65" charset="-122"/>
                </a:rPr>
                <a:t>VLAN</a:t>
              </a:r>
              <a:r>
                <a:rPr lang="zh-CN" altLang="en-US" sz="1050" b="1" kern="0" smtClean="0">
                  <a:solidFill>
                    <a:srgbClr val="444444"/>
                  </a:solidFill>
                  <a:latin typeface="Museo Sans For Dell" panose="02000000000000000000" pitchFamily="2" charset="0"/>
                  <a:ea typeface="方正准圆简体" panose="03000509000000000000" pitchFamily="65" charset="-122"/>
                </a:rPr>
                <a:t>。</a:t>
              </a:r>
              <a:endParaRPr lang="en-US" sz="1050" b="1" kern="0" dirty="0">
                <a:solidFill>
                  <a:srgbClr val="444444"/>
                </a:solidFill>
                <a:latin typeface="Museo Sans For Dell" panose="02000000000000000000" pitchFamily="2" charset="0"/>
                <a:ea typeface="方正准圆简体" panose="03000509000000000000" pitchFamily="65" charset="-122"/>
              </a:endParaRPr>
            </a:p>
          </p:txBody>
        </p:sp>
        <p:grpSp>
          <p:nvGrpSpPr>
            <p:cNvPr id="10" name="Group 9"/>
            <p:cNvGrpSpPr/>
            <p:nvPr/>
          </p:nvGrpSpPr>
          <p:grpSpPr>
            <a:xfrm>
              <a:off x="1225145" y="1777688"/>
              <a:ext cx="2656024" cy="1457753"/>
              <a:chOff x="1225145" y="1882463"/>
              <a:chExt cx="2656024" cy="1457753"/>
            </a:xfrm>
          </p:grpSpPr>
          <p:sp>
            <p:nvSpPr>
              <p:cNvPr id="11" name="TextBox 10"/>
              <p:cNvSpPr txBox="1"/>
              <p:nvPr/>
            </p:nvSpPr>
            <p:spPr>
              <a:xfrm>
                <a:off x="2613924" y="1882463"/>
                <a:ext cx="1267245" cy="538609"/>
              </a:xfrm>
              <a:prstGeom prst="rect">
                <a:avLst/>
              </a:prstGeom>
              <a:noFill/>
            </p:spPr>
            <p:txBody>
              <a:bodyPr wrap="square" rtlCol="0">
                <a:spAutoFit/>
              </a:bodyPr>
              <a:lstStyle/>
              <a:p>
                <a:pPr algn="ctr" defTabSz="685800" fontAlgn="auto">
                  <a:lnSpc>
                    <a:spcPct val="90000"/>
                  </a:lnSpc>
                  <a:spcBef>
                    <a:spcPts val="450"/>
                  </a:spcBef>
                  <a:spcAft>
                    <a:spcPts val="0"/>
                  </a:spcAft>
                  <a:buClr>
                    <a:srgbClr val="0085C3"/>
                  </a:buClr>
                  <a:defRPr/>
                </a:pPr>
                <a:r>
                  <a:rPr lang="zh-CN" altLang="en-US" sz="750" kern="0" smtClean="0">
                    <a:solidFill>
                      <a:srgbClr val="444444"/>
                    </a:solidFill>
                    <a:latin typeface="Museo Sans For Dell" panose="02000000000000000000" pitchFamily="2" charset="0"/>
                    <a:ea typeface="方正准圆简体" panose="03000509000000000000" pitchFamily="65" charset="-122"/>
                  </a:rPr>
                  <a:t>容错域为单个</a:t>
                </a:r>
                <a:r>
                  <a:rPr lang="en-US" altLang="zh-CN" sz="750" kern="0" smtClean="0">
                    <a:solidFill>
                      <a:srgbClr val="444444"/>
                    </a:solidFill>
                    <a:latin typeface="Museo Sans For Dell" panose="02000000000000000000" pitchFamily="2" charset="0"/>
                    <a:ea typeface="方正准圆简体" panose="03000509000000000000" pitchFamily="65" charset="-122"/>
                  </a:rPr>
                  <a:t>VLAN</a:t>
                </a:r>
                <a:r>
                  <a:rPr lang="zh-CN" altLang="en-US" sz="750" kern="0" smtClean="0">
                    <a:solidFill>
                      <a:srgbClr val="444444"/>
                    </a:solidFill>
                    <a:latin typeface="Museo Sans For Dell" panose="02000000000000000000" pitchFamily="2" charset="0"/>
                    <a:ea typeface="方正准圆简体" panose="03000509000000000000" pitchFamily="65" charset="-122"/>
                  </a:rPr>
                  <a:t>提供故障转移保护</a:t>
                </a:r>
                <a:endParaRPr lang="en-US" sz="750" kern="0" dirty="0">
                  <a:solidFill>
                    <a:srgbClr val="444444"/>
                  </a:solidFill>
                  <a:latin typeface="Museo Sans For Dell" panose="02000000000000000000" pitchFamily="2" charset="0"/>
                  <a:ea typeface="方正准圆简体" panose="03000509000000000000" pitchFamily="65" charset="-122"/>
                </a:endParaRPr>
              </a:p>
            </p:txBody>
          </p:sp>
          <p:grpSp>
            <p:nvGrpSpPr>
              <p:cNvPr id="12" name="Group 11"/>
              <p:cNvGrpSpPr/>
              <p:nvPr/>
            </p:nvGrpSpPr>
            <p:grpSpPr>
              <a:xfrm>
                <a:off x="1225145" y="1929029"/>
                <a:ext cx="1645607" cy="1411187"/>
                <a:chOff x="836449" y="1925801"/>
                <a:chExt cx="1645607" cy="1411187"/>
              </a:xfrm>
            </p:grpSpPr>
            <p:sp>
              <p:nvSpPr>
                <p:cNvPr id="13" name="Rectangle 12"/>
                <p:cNvSpPr/>
                <p:nvPr/>
              </p:nvSpPr>
              <p:spPr>
                <a:xfrm>
                  <a:off x="836449" y="2615874"/>
                  <a:ext cx="1645607" cy="721114"/>
                </a:xfrm>
                <a:prstGeom prst="rect">
                  <a:avLst/>
                </a:prstGeom>
                <a:solidFill>
                  <a:srgbClr val="444444"/>
                </a:solidFill>
                <a:ln>
                  <a:noFill/>
                </a:ln>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nvGrpSpPr>
                <p:cNvPr id="14" name="Group 13"/>
                <p:cNvGrpSpPr/>
                <p:nvPr/>
              </p:nvGrpSpPr>
              <p:grpSpPr>
                <a:xfrm>
                  <a:off x="952161" y="2692881"/>
                  <a:ext cx="1387992" cy="578825"/>
                  <a:chOff x="1446292" y="2719378"/>
                  <a:chExt cx="1171033" cy="488348"/>
                </a:xfrm>
              </p:grpSpPr>
              <p:sp>
                <p:nvSpPr>
                  <p:cNvPr id="20" name="Rectangle 19"/>
                  <p:cNvSpPr/>
                  <p:nvPr/>
                </p:nvSpPr>
                <p:spPr>
                  <a:xfrm>
                    <a:off x="1446292" y="2719378"/>
                    <a:ext cx="1171033" cy="452284"/>
                  </a:xfrm>
                  <a:prstGeom prst="rect">
                    <a:avLst/>
                  </a:prstGeom>
                  <a:solidFill>
                    <a:srgbClr val="FFFFFF">
                      <a:lumMod val="75000"/>
                    </a:srgbClr>
                  </a:solid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350" kern="0" dirty="0" err="1">
                      <a:solidFill>
                        <a:srgbClr val="FFFFFF"/>
                      </a:solidFill>
                      <a:latin typeface="Museo Sans For Dell" panose="02000000000000000000" pitchFamily="2" charset="0"/>
                      <a:ea typeface="方正准圆简体" panose="03000509000000000000" pitchFamily="65" charset="-122"/>
                    </a:endParaRPr>
                  </a:p>
                </p:txBody>
              </p:sp>
              <p:grpSp>
                <p:nvGrpSpPr>
                  <p:cNvPr id="21" name="Group 20"/>
                  <p:cNvGrpSpPr/>
                  <p:nvPr/>
                </p:nvGrpSpPr>
                <p:grpSpPr>
                  <a:xfrm>
                    <a:off x="1557710" y="2804560"/>
                    <a:ext cx="948196" cy="152400"/>
                    <a:chOff x="4018529" y="2210558"/>
                    <a:chExt cx="948196" cy="152400"/>
                  </a:xfrm>
                  <a:solidFill>
                    <a:srgbClr val="444444"/>
                  </a:solidFill>
                </p:grpSpPr>
                <p:sp>
                  <p:nvSpPr>
                    <p:cNvPr id="23" name="Rectangle 22"/>
                    <p:cNvSpPr/>
                    <p:nvPr/>
                  </p:nvSpPr>
                  <p:spPr>
                    <a:xfrm>
                      <a:off x="428379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350" kern="0" dirty="0" err="1">
                        <a:solidFill>
                          <a:srgbClr val="FFFFFF"/>
                        </a:solidFill>
                        <a:latin typeface="Museo Sans For Dell" panose="02000000000000000000" pitchFamily="2" charset="0"/>
                        <a:ea typeface="方正准圆简体" panose="03000509000000000000" pitchFamily="65" charset="-122"/>
                      </a:endParaRPr>
                    </a:p>
                  </p:txBody>
                </p:sp>
                <p:sp>
                  <p:nvSpPr>
                    <p:cNvPr id="24" name="Rectangle 23"/>
                    <p:cNvSpPr/>
                    <p:nvPr/>
                  </p:nvSpPr>
                  <p:spPr>
                    <a:xfrm>
                      <a:off x="4549061"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350" kern="0" dirty="0" err="1">
                        <a:solidFill>
                          <a:srgbClr val="FFFFFF"/>
                        </a:solidFill>
                        <a:latin typeface="Museo Sans For Dell" panose="02000000000000000000" pitchFamily="2" charset="0"/>
                        <a:ea typeface="方正准圆简体" panose="03000509000000000000" pitchFamily="65" charset="-122"/>
                      </a:endParaRPr>
                    </a:p>
                  </p:txBody>
                </p:sp>
                <p:sp>
                  <p:nvSpPr>
                    <p:cNvPr id="25" name="Rectangle 24"/>
                    <p:cNvSpPr/>
                    <p:nvPr/>
                  </p:nvSpPr>
                  <p:spPr>
                    <a:xfrm>
                      <a:off x="481432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350" kern="0" dirty="0" err="1">
                        <a:solidFill>
                          <a:srgbClr val="FFFFFF"/>
                        </a:solidFill>
                        <a:latin typeface="Museo Sans For Dell" panose="02000000000000000000" pitchFamily="2" charset="0"/>
                        <a:ea typeface="方正准圆简体" panose="03000509000000000000" pitchFamily="65" charset="-122"/>
                      </a:endParaRPr>
                    </a:p>
                  </p:txBody>
                </p:sp>
                <p:sp>
                  <p:nvSpPr>
                    <p:cNvPr id="26" name="Rectangle 25"/>
                    <p:cNvSpPr/>
                    <p:nvPr/>
                  </p:nvSpPr>
                  <p:spPr>
                    <a:xfrm>
                      <a:off x="4018529"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350" kern="0" dirty="0" err="1">
                        <a:solidFill>
                          <a:srgbClr val="FFFFFF"/>
                        </a:solidFill>
                        <a:latin typeface="Museo Sans For Dell" panose="02000000000000000000" pitchFamily="2" charset="0"/>
                        <a:ea typeface="方正准圆简体" panose="03000509000000000000" pitchFamily="65" charset="-122"/>
                      </a:endParaRPr>
                    </a:p>
                  </p:txBody>
                </p:sp>
              </p:grpSp>
              <p:sp>
                <p:nvSpPr>
                  <p:cNvPr id="22" name="TextBox 21"/>
                  <p:cNvSpPr txBox="1"/>
                  <p:nvPr/>
                </p:nvSpPr>
                <p:spPr>
                  <a:xfrm>
                    <a:off x="1572039" y="2963639"/>
                    <a:ext cx="597236" cy="244087"/>
                  </a:xfrm>
                  <a:prstGeom prst="rect">
                    <a:avLst/>
                  </a:prstGeom>
                  <a:noFill/>
                </p:spPr>
                <p:txBody>
                  <a:bodyPr wrap="none" rtlCol="0">
                    <a:spAutoFit/>
                  </a:bodyPr>
                  <a:lstStyle/>
                  <a:p>
                    <a:pPr defTabSz="685800" fontAlgn="auto">
                      <a:lnSpc>
                        <a:spcPct val="90000"/>
                      </a:lnSpc>
                      <a:spcBef>
                        <a:spcPts val="450"/>
                      </a:spcBef>
                      <a:spcAft>
                        <a:spcPts val="0"/>
                      </a:spcAft>
                      <a:buClr>
                        <a:srgbClr val="0085C3"/>
                      </a:buClr>
                      <a:defRPr/>
                    </a:pPr>
                    <a:r>
                      <a:rPr lang="zh-CN" altLang="en-US" sz="900" b="1" kern="0" smtClean="0">
                        <a:solidFill>
                          <a:srgbClr val="444444"/>
                        </a:solidFill>
                        <a:latin typeface="Museo Sans For Dell" panose="02000000000000000000" pitchFamily="2" charset="0"/>
                        <a:ea typeface="方正准圆简体" panose="03000509000000000000" pitchFamily="65" charset="-122"/>
                      </a:rPr>
                      <a:t>容错域</a:t>
                    </a:r>
                    <a:endParaRPr lang="en-US" sz="900" b="1" kern="0" dirty="0">
                      <a:solidFill>
                        <a:srgbClr val="444444"/>
                      </a:solidFill>
                      <a:latin typeface="Museo Sans For Dell" panose="02000000000000000000" pitchFamily="2" charset="0"/>
                      <a:ea typeface="方正准圆简体" panose="03000509000000000000" pitchFamily="65" charset="-122"/>
                    </a:endParaRPr>
                  </a:p>
                </p:txBody>
              </p:sp>
            </p:grpSp>
            <p:cxnSp>
              <p:nvCxnSpPr>
                <p:cNvPr id="15" name="Straight Connector 14"/>
                <p:cNvCxnSpPr>
                  <a:stCxn id="19" idx="4"/>
                  <a:endCxn id="26" idx="0"/>
                </p:cNvCxnSpPr>
                <p:nvPr/>
              </p:nvCxnSpPr>
              <p:spPr>
                <a:xfrm flipH="1">
                  <a:off x="1174540" y="2361104"/>
                  <a:ext cx="471618" cy="432739"/>
                </a:xfrm>
                <a:prstGeom prst="line">
                  <a:avLst/>
                </a:prstGeom>
                <a:noFill/>
                <a:ln w="28575" cap="flat" cmpd="sng" algn="ctr">
                  <a:solidFill>
                    <a:srgbClr val="0085C3">
                      <a:shade val="95000"/>
                      <a:satMod val="105000"/>
                    </a:srgbClr>
                  </a:solidFill>
                  <a:prstDash val="solid"/>
                </a:ln>
                <a:effectLst/>
              </p:spPr>
            </p:cxnSp>
            <p:cxnSp>
              <p:nvCxnSpPr>
                <p:cNvPr id="16" name="Straight Connector 15"/>
                <p:cNvCxnSpPr>
                  <a:stCxn id="19" idx="4"/>
                  <a:endCxn id="23" idx="0"/>
                </p:cNvCxnSpPr>
                <p:nvPr/>
              </p:nvCxnSpPr>
              <p:spPr>
                <a:xfrm flipH="1">
                  <a:off x="1488952" y="2361104"/>
                  <a:ext cx="157206" cy="432739"/>
                </a:xfrm>
                <a:prstGeom prst="line">
                  <a:avLst/>
                </a:prstGeom>
                <a:noFill/>
                <a:ln w="28575" cap="flat" cmpd="sng" algn="ctr">
                  <a:solidFill>
                    <a:srgbClr val="0085C3">
                      <a:shade val="95000"/>
                      <a:satMod val="105000"/>
                    </a:srgbClr>
                  </a:solidFill>
                  <a:prstDash val="solid"/>
                </a:ln>
                <a:effectLst/>
              </p:spPr>
            </p:cxnSp>
            <p:cxnSp>
              <p:nvCxnSpPr>
                <p:cNvPr id="17" name="Straight Connector 16"/>
                <p:cNvCxnSpPr>
                  <a:stCxn id="19" idx="4"/>
                  <a:endCxn id="24" idx="0"/>
                </p:cNvCxnSpPr>
                <p:nvPr/>
              </p:nvCxnSpPr>
              <p:spPr>
                <a:xfrm>
                  <a:off x="1646158" y="2361104"/>
                  <a:ext cx="157207" cy="432739"/>
                </a:xfrm>
                <a:prstGeom prst="line">
                  <a:avLst/>
                </a:prstGeom>
                <a:noFill/>
                <a:ln w="28575" cap="flat" cmpd="sng" algn="ctr">
                  <a:solidFill>
                    <a:srgbClr val="0085C3">
                      <a:shade val="95000"/>
                      <a:satMod val="105000"/>
                    </a:srgbClr>
                  </a:solidFill>
                  <a:prstDash val="solid"/>
                </a:ln>
                <a:effectLst/>
              </p:spPr>
            </p:cxnSp>
            <p:cxnSp>
              <p:nvCxnSpPr>
                <p:cNvPr id="18" name="Straight Connector 17"/>
                <p:cNvCxnSpPr>
                  <a:stCxn id="19" idx="4"/>
                  <a:endCxn id="25" idx="0"/>
                </p:cNvCxnSpPr>
                <p:nvPr/>
              </p:nvCxnSpPr>
              <p:spPr>
                <a:xfrm>
                  <a:off x="1646158" y="2361104"/>
                  <a:ext cx="471617" cy="432739"/>
                </a:xfrm>
                <a:prstGeom prst="line">
                  <a:avLst/>
                </a:prstGeom>
                <a:noFill/>
                <a:ln w="28575" cap="flat" cmpd="sng" algn="ctr">
                  <a:solidFill>
                    <a:srgbClr val="0085C3">
                      <a:shade val="95000"/>
                      <a:satMod val="105000"/>
                    </a:srgbClr>
                  </a:solidFill>
                  <a:prstDash val="solid"/>
                </a:ln>
                <a:effectLst/>
              </p:spPr>
            </p:cxnSp>
            <p:sp>
              <p:nvSpPr>
                <p:cNvPr id="19" name="Oval 18"/>
                <p:cNvSpPr/>
                <p:nvPr/>
              </p:nvSpPr>
              <p:spPr>
                <a:xfrm>
                  <a:off x="1428506" y="1925801"/>
                  <a:ext cx="435303" cy="435303"/>
                </a:xfrm>
                <a:prstGeom prst="ellipse">
                  <a:avLst/>
                </a:prstGeom>
                <a:solidFill>
                  <a:srgbClr val="0085C3"/>
                </a:solidFill>
                <a:effectLst/>
              </p:spPr>
              <p:txBody>
                <a:bodyPr rot="0" spcFirstLastPara="0" vertOverflow="overflow" horzOverflow="overflow" vert="horz" wrap="square" lIns="68580" tIns="68580" rIns="68580" bIns="68580" numCol="1" spcCol="0" rtlCol="0" fromWordArt="0" anchor="ctr" anchorCtr="0" forceAA="0" compatLnSpc="1">
                  <a:prstTxWarp prst="textNoShape">
                    <a:avLst/>
                  </a:prstTxWarp>
                  <a:noAutofit/>
                </a:bodyPr>
                <a:lstStyle/>
                <a:p>
                  <a:pPr algn="ctr" defTabSz="685800" fontAlgn="auto">
                    <a:lnSpc>
                      <a:spcPct val="90000"/>
                    </a:lnSpc>
                    <a:spcBef>
                      <a:spcPts val="450"/>
                    </a:spcBef>
                    <a:spcAft>
                      <a:spcPts val="0"/>
                    </a:spcAft>
                    <a:defRPr/>
                  </a:pPr>
                  <a:r>
                    <a:rPr lang="en-US" sz="1350" kern="0" dirty="0">
                      <a:solidFill>
                        <a:srgbClr val="FFFFFF"/>
                      </a:solidFill>
                      <a:latin typeface="Museo Sans For Dell" panose="02000000000000000000" pitchFamily="2" charset="0"/>
                      <a:ea typeface="方正准圆简体" panose="03000509000000000000" pitchFamily="65" charset="-122"/>
                    </a:rPr>
                    <a:t>1</a:t>
                  </a:r>
                </a:p>
              </p:txBody>
            </p:sp>
          </p:grpSp>
        </p:grpSp>
      </p:grpSp>
      <p:grpSp>
        <p:nvGrpSpPr>
          <p:cNvPr id="192" name="Group 191"/>
          <p:cNvGrpSpPr/>
          <p:nvPr/>
        </p:nvGrpSpPr>
        <p:grpSpPr>
          <a:xfrm>
            <a:off x="4303877" y="2883171"/>
            <a:ext cx="2670042" cy="1530166"/>
            <a:chOff x="4865502" y="3708565"/>
            <a:chExt cx="3560056" cy="2040220"/>
          </a:xfrm>
        </p:grpSpPr>
        <p:sp>
          <p:nvSpPr>
            <p:cNvPr id="30" name="TextBox 29"/>
            <p:cNvSpPr txBox="1"/>
            <p:nvPr/>
          </p:nvSpPr>
          <p:spPr>
            <a:xfrm>
              <a:off x="4865502" y="5237876"/>
              <a:ext cx="3560056" cy="510909"/>
            </a:xfrm>
            <a:prstGeom prst="rect">
              <a:avLst/>
            </a:prstGeom>
            <a:noFill/>
          </p:spPr>
          <p:txBody>
            <a:bodyPr wrap="square" rtlCol="0">
              <a:spAutoFit/>
            </a:bodyPr>
            <a:lstStyle/>
            <a:p>
              <a:pPr defTabSz="685800" fontAlgn="auto">
                <a:lnSpc>
                  <a:spcPct val="90000"/>
                </a:lnSpc>
                <a:spcBef>
                  <a:spcPts val="450"/>
                </a:spcBef>
                <a:spcAft>
                  <a:spcPts val="0"/>
                </a:spcAft>
                <a:buClr>
                  <a:srgbClr val="0085C3"/>
                </a:buClr>
                <a:defRPr/>
              </a:pPr>
              <a:r>
                <a:rPr lang="zh-CN" altLang="en-US" sz="1050" b="1" kern="0" smtClean="0">
                  <a:solidFill>
                    <a:srgbClr val="444444"/>
                  </a:solidFill>
                  <a:latin typeface="Museo Sans For Dell" panose="02000000000000000000" pitchFamily="2" charset="0"/>
                  <a:ea typeface="方正准圆简体" panose="03000509000000000000" pitchFamily="65" charset="-122"/>
                </a:rPr>
                <a:t>利用</a:t>
              </a:r>
              <a:r>
                <a:rPr lang="en-US" sz="1050" b="1" kern="0" smtClean="0">
                  <a:solidFill>
                    <a:srgbClr val="444444"/>
                  </a:solidFill>
                  <a:latin typeface="Museo Sans For Dell" panose="02000000000000000000" pitchFamily="2" charset="0"/>
                  <a:ea typeface="方正准圆简体" panose="03000509000000000000" pitchFamily="65" charset="-122"/>
                </a:rPr>
                <a:t>6.5</a:t>
              </a:r>
              <a:r>
                <a:rPr lang="zh-CN" altLang="en-US" sz="1050" b="1" kern="0" smtClean="0">
                  <a:solidFill>
                    <a:srgbClr val="444444"/>
                  </a:solidFill>
                  <a:latin typeface="Museo Sans For Dell" panose="02000000000000000000" pitchFamily="2" charset="0"/>
                  <a:ea typeface="方正准圆简体" panose="03000509000000000000" pitchFamily="65" charset="-122"/>
                </a:rPr>
                <a:t>，典型的</a:t>
              </a:r>
              <a:r>
                <a:rPr lang="en-US" sz="1050" b="1" kern="0" smtClean="0">
                  <a:solidFill>
                    <a:srgbClr val="444444"/>
                  </a:solidFill>
                  <a:latin typeface="Museo Sans For Dell" panose="02000000000000000000" pitchFamily="2" charset="0"/>
                  <a:ea typeface="方正准圆简体" panose="03000509000000000000" pitchFamily="65" charset="-122"/>
                </a:rPr>
                <a:t>SC </a:t>
              </a:r>
              <a:r>
                <a:rPr lang="zh-CN" altLang="en-US" sz="1050" b="1" kern="0" smtClean="0">
                  <a:solidFill>
                    <a:srgbClr val="444444"/>
                  </a:solidFill>
                  <a:latin typeface="Museo Sans For Dell" panose="02000000000000000000" pitchFamily="2" charset="0"/>
                  <a:ea typeface="方正准圆简体" panose="03000509000000000000" pitchFamily="65" charset="-122"/>
                </a:rPr>
                <a:t>配置现在能够支持</a:t>
              </a:r>
              <a:r>
                <a:rPr lang="en-US" altLang="zh-CN" sz="1050" b="1" kern="0" smtClean="0">
                  <a:solidFill>
                    <a:srgbClr val="444444"/>
                  </a:solidFill>
                  <a:latin typeface="Museo Sans For Dell" panose="02000000000000000000" pitchFamily="2" charset="0"/>
                  <a:ea typeface="方正准圆简体" panose="03000509000000000000" pitchFamily="65" charset="-122"/>
                </a:rPr>
                <a:t>64</a:t>
              </a:r>
              <a:r>
                <a:rPr lang="zh-CN" altLang="en-US" sz="1050" b="1" kern="0" smtClean="0">
                  <a:solidFill>
                    <a:srgbClr val="444444"/>
                  </a:solidFill>
                  <a:latin typeface="Museo Sans For Dell" panose="02000000000000000000" pitchFamily="2" charset="0"/>
                  <a:ea typeface="方正准圆简体" panose="03000509000000000000" pitchFamily="65" charset="-122"/>
                </a:rPr>
                <a:t>倍多的</a:t>
              </a:r>
              <a:r>
                <a:rPr lang="en-US" sz="1050" b="1" kern="0" smtClean="0">
                  <a:solidFill>
                    <a:srgbClr val="444444"/>
                  </a:solidFill>
                  <a:latin typeface="Museo Sans For Dell" panose="02000000000000000000" pitchFamily="2" charset="0"/>
                  <a:ea typeface="方正准圆简体" panose="03000509000000000000" pitchFamily="65" charset="-122"/>
                </a:rPr>
                <a:t>VLAN</a:t>
              </a:r>
              <a:endParaRPr lang="en-US" sz="1050" b="1" kern="0" dirty="0">
                <a:solidFill>
                  <a:srgbClr val="444444"/>
                </a:solidFill>
                <a:latin typeface="Museo Sans For Dell" panose="02000000000000000000" pitchFamily="2" charset="0"/>
                <a:ea typeface="方正准圆简体" panose="03000509000000000000" pitchFamily="65" charset="-122"/>
              </a:endParaRPr>
            </a:p>
          </p:txBody>
        </p:sp>
        <p:grpSp>
          <p:nvGrpSpPr>
            <p:cNvPr id="564" name="Group 563"/>
            <p:cNvGrpSpPr/>
            <p:nvPr/>
          </p:nvGrpSpPr>
          <p:grpSpPr>
            <a:xfrm>
              <a:off x="5727969" y="4461658"/>
              <a:ext cx="1630746" cy="673489"/>
              <a:chOff x="5420701" y="4651926"/>
              <a:chExt cx="1742522" cy="719652"/>
            </a:xfrm>
          </p:grpSpPr>
          <p:sp>
            <p:nvSpPr>
              <p:cNvPr id="34" name="Rectangle 33"/>
              <p:cNvSpPr/>
              <p:nvPr/>
            </p:nvSpPr>
            <p:spPr>
              <a:xfrm>
                <a:off x="5420701" y="4651926"/>
                <a:ext cx="1742522" cy="719652"/>
              </a:xfrm>
              <a:prstGeom prst="rect">
                <a:avLst/>
              </a:prstGeom>
              <a:solidFill>
                <a:srgbClr val="444444"/>
              </a:solidFill>
              <a:ln>
                <a:noFill/>
              </a:ln>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350" kern="0" dirty="0" err="1">
                  <a:solidFill>
                    <a:srgbClr val="FFFFFF"/>
                  </a:solidFill>
                  <a:latin typeface="Museo Sans For Dell" panose="02000000000000000000" pitchFamily="2" charset="0"/>
                  <a:ea typeface="方正准圆简体" panose="03000509000000000000" pitchFamily="65" charset="-122"/>
                </a:endParaRPr>
              </a:p>
            </p:txBody>
          </p:sp>
          <p:grpSp>
            <p:nvGrpSpPr>
              <p:cNvPr id="36" name="Group 35"/>
              <p:cNvGrpSpPr/>
              <p:nvPr/>
            </p:nvGrpSpPr>
            <p:grpSpPr>
              <a:xfrm>
                <a:off x="5523537" y="5023128"/>
                <a:ext cx="1512371" cy="338521"/>
                <a:chOff x="475016" y="4235654"/>
                <a:chExt cx="2434227" cy="544872"/>
              </a:xfrm>
            </p:grpSpPr>
            <p:grpSp>
              <p:nvGrpSpPr>
                <p:cNvPr id="60" name="Group 59"/>
                <p:cNvGrpSpPr/>
                <p:nvPr/>
              </p:nvGrpSpPr>
              <p:grpSpPr>
                <a:xfrm>
                  <a:off x="475016" y="4235654"/>
                  <a:ext cx="1171033" cy="544872"/>
                  <a:chOff x="1446292" y="2719378"/>
                  <a:chExt cx="1171033" cy="544872"/>
                </a:xfrm>
              </p:grpSpPr>
              <p:sp>
                <p:nvSpPr>
                  <p:cNvPr id="75" name="Rectangle 74"/>
                  <p:cNvSpPr/>
                  <p:nvPr/>
                </p:nvSpPr>
                <p:spPr>
                  <a:xfrm>
                    <a:off x="1446292" y="2719378"/>
                    <a:ext cx="1171033" cy="452284"/>
                  </a:xfrm>
                  <a:prstGeom prst="rect">
                    <a:avLst/>
                  </a:prstGeom>
                  <a:solidFill>
                    <a:srgbClr val="FFFFFF">
                      <a:lumMod val="75000"/>
                    </a:srgbClr>
                  </a:solid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grpSp>
                <p:nvGrpSpPr>
                  <p:cNvPr id="76" name="Group 75"/>
                  <p:cNvGrpSpPr/>
                  <p:nvPr/>
                </p:nvGrpSpPr>
                <p:grpSpPr>
                  <a:xfrm>
                    <a:off x="1557710" y="2804560"/>
                    <a:ext cx="948196" cy="152400"/>
                    <a:chOff x="4018529" y="2210558"/>
                    <a:chExt cx="948196" cy="152400"/>
                  </a:xfrm>
                  <a:solidFill>
                    <a:srgbClr val="444444"/>
                  </a:solidFill>
                </p:grpSpPr>
                <p:sp>
                  <p:nvSpPr>
                    <p:cNvPr id="78" name="Rectangle 77"/>
                    <p:cNvSpPr/>
                    <p:nvPr/>
                  </p:nvSpPr>
                  <p:spPr>
                    <a:xfrm>
                      <a:off x="428379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sp>
                  <p:nvSpPr>
                    <p:cNvPr id="79" name="Rectangle 78"/>
                    <p:cNvSpPr/>
                    <p:nvPr/>
                  </p:nvSpPr>
                  <p:spPr>
                    <a:xfrm>
                      <a:off x="4549061"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sp>
                  <p:nvSpPr>
                    <p:cNvPr id="80" name="Rectangle 79"/>
                    <p:cNvSpPr/>
                    <p:nvPr/>
                  </p:nvSpPr>
                  <p:spPr>
                    <a:xfrm>
                      <a:off x="481432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sp>
                  <p:nvSpPr>
                    <p:cNvPr id="81" name="Rectangle 80"/>
                    <p:cNvSpPr/>
                    <p:nvPr/>
                  </p:nvSpPr>
                  <p:spPr>
                    <a:xfrm>
                      <a:off x="4018529"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grpSp>
              <p:sp>
                <p:nvSpPr>
                  <p:cNvPr id="77" name="TextBox 76"/>
                  <p:cNvSpPr txBox="1"/>
                  <p:nvPr/>
                </p:nvSpPr>
                <p:spPr>
                  <a:xfrm>
                    <a:off x="1521136" y="2933411"/>
                    <a:ext cx="754301" cy="330839"/>
                  </a:xfrm>
                  <a:prstGeom prst="rect">
                    <a:avLst/>
                  </a:prstGeom>
                  <a:noFill/>
                </p:spPr>
                <p:txBody>
                  <a:bodyPr wrap="none" rtlCol="0">
                    <a:spAutoFit/>
                  </a:bodyPr>
                  <a:lstStyle/>
                  <a:p>
                    <a:pPr defTabSz="685800" fontAlgn="auto">
                      <a:lnSpc>
                        <a:spcPct val="90000"/>
                      </a:lnSpc>
                      <a:spcBef>
                        <a:spcPts val="450"/>
                      </a:spcBef>
                      <a:spcAft>
                        <a:spcPts val="0"/>
                      </a:spcAft>
                      <a:buClr>
                        <a:srgbClr val="0085C3"/>
                      </a:buClr>
                      <a:defRPr/>
                    </a:pPr>
                    <a:r>
                      <a:rPr lang="zh-CN" altLang="en-US" sz="375" b="1" kern="0" smtClean="0">
                        <a:solidFill>
                          <a:srgbClr val="444444"/>
                        </a:solidFill>
                        <a:latin typeface="Museo Sans For Dell" panose="02000000000000000000" pitchFamily="2" charset="0"/>
                        <a:ea typeface="方正准圆简体" panose="03000509000000000000" pitchFamily="65" charset="-122"/>
                      </a:rPr>
                      <a:t>容错域</a:t>
                    </a:r>
                    <a:endParaRPr lang="en-US" sz="375" b="1" kern="0" dirty="0">
                      <a:solidFill>
                        <a:srgbClr val="444444"/>
                      </a:solidFill>
                      <a:latin typeface="Museo Sans For Dell" panose="02000000000000000000" pitchFamily="2" charset="0"/>
                      <a:ea typeface="方正准圆简体" panose="03000509000000000000" pitchFamily="65" charset="-122"/>
                    </a:endParaRPr>
                  </a:p>
                </p:txBody>
              </p:sp>
            </p:grpSp>
            <p:grpSp>
              <p:nvGrpSpPr>
                <p:cNvPr id="61" name="Group 60"/>
                <p:cNvGrpSpPr/>
                <p:nvPr/>
              </p:nvGrpSpPr>
              <p:grpSpPr>
                <a:xfrm>
                  <a:off x="1738210" y="4235654"/>
                  <a:ext cx="1171033" cy="544863"/>
                  <a:chOff x="1446292" y="2719378"/>
                  <a:chExt cx="1171033" cy="544863"/>
                </a:xfrm>
              </p:grpSpPr>
              <p:sp>
                <p:nvSpPr>
                  <p:cNvPr id="68" name="Rectangle 67"/>
                  <p:cNvSpPr/>
                  <p:nvPr/>
                </p:nvSpPr>
                <p:spPr>
                  <a:xfrm>
                    <a:off x="1446292" y="2719378"/>
                    <a:ext cx="1171033" cy="452284"/>
                  </a:xfrm>
                  <a:prstGeom prst="rect">
                    <a:avLst/>
                  </a:prstGeom>
                  <a:solidFill>
                    <a:srgbClr val="FFFFFF">
                      <a:lumMod val="75000"/>
                    </a:srgbClr>
                  </a:solid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grpSp>
                <p:nvGrpSpPr>
                  <p:cNvPr id="69" name="Group 68"/>
                  <p:cNvGrpSpPr/>
                  <p:nvPr/>
                </p:nvGrpSpPr>
                <p:grpSpPr>
                  <a:xfrm>
                    <a:off x="1557710" y="2804560"/>
                    <a:ext cx="948196" cy="152400"/>
                    <a:chOff x="4018529" y="2210558"/>
                    <a:chExt cx="948196" cy="152400"/>
                  </a:xfrm>
                  <a:solidFill>
                    <a:srgbClr val="444444"/>
                  </a:solidFill>
                </p:grpSpPr>
                <p:sp>
                  <p:nvSpPr>
                    <p:cNvPr id="71" name="Rectangle 70"/>
                    <p:cNvSpPr/>
                    <p:nvPr/>
                  </p:nvSpPr>
                  <p:spPr>
                    <a:xfrm>
                      <a:off x="428379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sp>
                  <p:nvSpPr>
                    <p:cNvPr id="72" name="Rectangle 71"/>
                    <p:cNvSpPr/>
                    <p:nvPr/>
                  </p:nvSpPr>
                  <p:spPr>
                    <a:xfrm>
                      <a:off x="4549061"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sp>
                  <p:nvSpPr>
                    <p:cNvPr id="73" name="Rectangle 72"/>
                    <p:cNvSpPr/>
                    <p:nvPr/>
                  </p:nvSpPr>
                  <p:spPr>
                    <a:xfrm>
                      <a:off x="481432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sp>
                  <p:nvSpPr>
                    <p:cNvPr id="74" name="Rectangle 73"/>
                    <p:cNvSpPr/>
                    <p:nvPr/>
                  </p:nvSpPr>
                  <p:spPr>
                    <a:xfrm>
                      <a:off x="4018529"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grpSp>
              <p:sp>
                <p:nvSpPr>
                  <p:cNvPr id="70" name="TextBox 69"/>
                  <p:cNvSpPr txBox="1"/>
                  <p:nvPr/>
                </p:nvSpPr>
                <p:spPr>
                  <a:xfrm>
                    <a:off x="1521136" y="2933403"/>
                    <a:ext cx="754301" cy="330838"/>
                  </a:xfrm>
                  <a:prstGeom prst="rect">
                    <a:avLst/>
                  </a:prstGeom>
                  <a:noFill/>
                </p:spPr>
                <p:txBody>
                  <a:bodyPr wrap="none" rtlCol="0">
                    <a:spAutoFit/>
                  </a:bodyPr>
                  <a:lstStyle/>
                  <a:p>
                    <a:pPr defTabSz="685800" fontAlgn="auto">
                      <a:lnSpc>
                        <a:spcPct val="90000"/>
                      </a:lnSpc>
                      <a:spcBef>
                        <a:spcPts val="450"/>
                      </a:spcBef>
                      <a:spcAft>
                        <a:spcPts val="0"/>
                      </a:spcAft>
                      <a:buClr>
                        <a:srgbClr val="0085C3"/>
                      </a:buClr>
                      <a:defRPr/>
                    </a:pPr>
                    <a:r>
                      <a:rPr lang="zh-CN" altLang="en-US" sz="375" b="1" kern="0" smtClean="0">
                        <a:solidFill>
                          <a:srgbClr val="444444"/>
                        </a:solidFill>
                        <a:latin typeface="Museo Sans For Dell" panose="02000000000000000000" pitchFamily="2" charset="0"/>
                        <a:ea typeface="方正准圆简体" panose="03000509000000000000" pitchFamily="65" charset="-122"/>
                      </a:rPr>
                      <a:t>容错域</a:t>
                    </a:r>
                    <a:endParaRPr lang="en-US" sz="375" b="1" kern="0" dirty="0">
                      <a:solidFill>
                        <a:srgbClr val="444444"/>
                      </a:solidFill>
                      <a:latin typeface="Museo Sans For Dell" panose="02000000000000000000" pitchFamily="2" charset="0"/>
                      <a:ea typeface="方正准圆简体" panose="03000509000000000000" pitchFamily="65" charset="-122"/>
                    </a:endParaRPr>
                  </a:p>
                </p:txBody>
              </p:sp>
            </p:grpSp>
          </p:grpSp>
          <p:grpSp>
            <p:nvGrpSpPr>
              <p:cNvPr id="37" name="Group 36"/>
              <p:cNvGrpSpPr/>
              <p:nvPr/>
            </p:nvGrpSpPr>
            <p:grpSpPr>
              <a:xfrm>
                <a:off x="5523537" y="4698094"/>
                <a:ext cx="1512371" cy="338521"/>
                <a:chOff x="475016" y="4235654"/>
                <a:chExt cx="2434227" cy="544872"/>
              </a:xfrm>
            </p:grpSpPr>
            <p:grpSp>
              <p:nvGrpSpPr>
                <p:cNvPr id="38" name="Group 37"/>
                <p:cNvGrpSpPr/>
                <p:nvPr/>
              </p:nvGrpSpPr>
              <p:grpSpPr>
                <a:xfrm>
                  <a:off x="475016" y="4235654"/>
                  <a:ext cx="1171033" cy="544872"/>
                  <a:chOff x="1446292" y="2719378"/>
                  <a:chExt cx="1171033" cy="544872"/>
                </a:xfrm>
              </p:grpSpPr>
              <p:sp>
                <p:nvSpPr>
                  <p:cNvPr id="53" name="Rectangle 52"/>
                  <p:cNvSpPr/>
                  <p:nvPr/>
                </p:nvSpPr>
                <p:spPr>
                  <a:xfrm>
                    <a:off x="1446292" y="2719378"/>
                    <a:ext cx="1171033" cy="452284"/>
                  </a:xfrm>
                  <a:prstGeom prst="rect">
                    <a:avLst/>
                  </a:prstGeom>
                  <a:solidFill>
                    <a:srgbClr val="FFFFFF">
                      <a:lumMod val="75000"/>
                    </a:srgbClr>
                  </a:solid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grpSp>
                <p:nvGrpSpPr>
                  <p:cNvPr id="54" name="Group 53"/>
                  <p:cNvGrpSpPr/>
                  <p:nvPr/>
                </p:nvGrpSpPr>
                <p:grpSpPr>
                  <a:xfrm>
                    <a:off x="1557710" y="2804560"/>
                    <a:ext cx="948196" cy="152400"/>
                    <a:chOff x="4018529" y="2210558"/>
                    <a:chExt cx="948196" cy="152400"/>
                  </a:xfrm>
                  <a:solidFill>
                    <a:srgbClr val="444444"/>
                  </a:solidFill>
                </p:grpSpPr>
                <p:sp>
                  <p:nvSpPr>
                    <p:cNvPr id="56" name="Rectangle 55"/>
                    <p:cNvSpPr/>
                    <p:nvPr/>
                  </p:nvSpPr>
                  <p:spPr>
                    <a:xfrm>
                      <a:off x="428379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sp>
                  <p:nvSpPr>
                    <p:cNvPr id="57" name="Rectangle 56"/>
                    <p:cNvSpPr/>
                    <p:nvPr/>
                  </p:nvSpPr>
                  <p:spPr>
                    <a:xfrm>
                      <a:off x="4549061"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sp>
                  <p:nvSpPr>
                    <p:cNvPr id="58" name="Rectangle 57"/>
                    <p:cNvSpPr/>
                    <p:nvPr/>
                  </p:nvSpPr>
                  <p:spPr>
                    <a:xfrm>
                      <a:off x="481432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sp>
                  <p:nvSpPr>
                    <p:cNvPr id="59" name="Rectangle 58"/>
                    <p:cNvSpPr/>
                    <p:nvPr/>
                  </p:nvSpPr>
                  <p:spPr>
                    <a:xfrm>
                      <a:off x="4018529"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grpSp>
              <p:sp>
                <p:nvSpPr>
                  <p:cNvPr id="55" name="TextBox 54"/>
                  <p:cNvSpPr txBox="1"/>
                  <p:nvPr/>
                </p:nvSpPr>
                <p:spPr>
                  <a:xfrm>
                    <a:off x="1521136" y="2933411"/>
                    <a:ext cx="754301" cy="330839"/>
                  </a:xfrm>
                  <a:prstGeom prst="rect">
                    <a:avLst/>
                  </a:prstGeom>
                  <a:noFill/>
                </p:spPr>
                <p:txBody>
                  <a:bodyPr wrap="none" rtlCol="0">
                    <a:spAutoFit/>
                  </a:bodyPr>
                  <a:lstStyle/>
                  <a:p>
                    <a:pPr defTabSz="685800" fontAlgn="auto">
                      <a:lnSpc>
                        <a:spcPct val="90000"/>
                      </a:lnSpc>
                      <a:spcBef>
                        <a:spcPts val="450"/>
                      </a:spcBef>
                      <a:spcAft>
                        <a:spcPts val="0"/>
                      </a:spcAft>
                      <a:buClr>
                        <a:srgbClr val="0085C3"/>
                      </a:buClr>
                      <a:defRPr/>
                    </a:pPr>
                    <a:r>
                      <a:rPr lang="zh-CN" altLang="en-US" sz="375" b="1" kern="0" smtClean="0">
                        <a:solidFill>
                          <a:srgbClr val="444444"/>
                        </a:solidFill>
                        <a:latin typeface="Museo Sans For Dell" panose="02000000000000000000" pitchFamily="2" charset="0"/>
                        <a:ea typeface="方正准圆简体" panose="03000509000000000000" pitchFamily="65" charset="-122"/>
                      </a:rPr>
                      <a:t>容错域</a:t>
                    </a:r>
                    <a:endParaRPr lang="en-US" sz="375" b="1" kern="0" dirty="0">
                      <a:solidFill>
                        <a:srgbClr val="444444"/>
                      </a:solidFill>
                      <a:latin typeface="Museo Sans For Dell" panose="02000000000000000000" pitchFamily="2" charset="0"/>
                      <a:ea typeface="方正准圆简体" panose="03000509000000000000" pitchFamily="65" charset="-122"/>
                    </a:endParaRPr>
                  </a:p>
                </p:txBody>
              </p:sp>
            </p:grpSp>
            <p:grpSp>
              <p:nvGrpSpPr>
                <p:cNvPr id="39" name="Group 38"/>
                <p:cNvGrpSpPr/>
                <p:nvPr/>
              </p:nvGrpSpPr>
              <p:grpSpPr>
                <a:xfrm>
                  <a:off x="1738210" y="4235654"/>
                  <a:ext cx="1171033" cy="544863"/>
                  <a:chOff x="1446292" y="2719378"/>
                  <a:chExt cx="1171033" cy="544863"/>
                </a:xfrm>
              </p:grpSpPr>
              <p:sp>
                <p:nvSpPr>
                  <p:cNvPr id="46" name="Rectangle 45"/>
                  <p:cNvSpPr/>
                  <p:nvPr/>
                </p:nvSpPr>
                <p:spPr>
                  <a:xfrm>
                    <a:off x="1446292" y="2719378"/>
                    <a:ext cx="1171033" cy="452284"/>
                  </a:xfrm>
                  <a:prstGeom prst="rect">
                    <a:avLst/>
                  </a:prstGeom>
                  <a:solidFill>
                    <a:srgbClr val="FFFFFF">
                      <a:lumMod val="75000"/>
                    </a:srgbClr>
                  </a:solid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grpSp>
                <p:nvGrpSpPr>
                  <p:cNvPr id="47" name="Group 46"/>
                  <p:cNvGrpSpPr/>
                  <p:nvPr/>
                </p:nvGrpSpPr>
                <p:grpSpPr>
                  <a:xfrm>
                    <a:off x="1557710" y="2804560"/>
                    <a:ext cx="948196" cy="152400"/>
                    <a:chOff x="4018529" y="2210558"/>
                    <a:chExt cx="948196" cy="152400"/>
                  </a:xfrm>
                  <a:solidFill>
                    <a:srgbClr val="444444"/>
                  </a:solidFill>
                </p:grpSpPr>
                <p:sp>
                  <p:nvSpPr>
                    <p:cNvPr id="49" name="Rectangle 48"/>
                    <p:cNvSpPr/>
                    <p:nvPr/>
                  </p:nvSpPr>
                  <p:spPr>
                    <a:xfrm>
                      <a:off x="428379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sp>
                  <p:nvSpPr>
                    <p:cNvPr id="50" name="Rectangle 49"/>
                    <p:cNvSpPr/>
                    <p:nvPr/>
                  </p:nvSpPr>
                  <p:spPr>
                    <a:xfrm>
                      <a:off x="4549061"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sp>
                  <p:nvSpPr>
                    <p:cNvPr id="51" name="Rectangle 50"/>
                    <p:cNvSpPr/>
                    <p:nvPr/>
                  </p:nvSpPr>
                  <p:spPr>
                    <a:xfrm>
                      <a:off x="481432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sp>
                  <p:nvSpPr>
                    <p:cNvPr id="52" name="Rectangle 51"/>
                    <p:cNvSpPr/>
                    <p:nvPr/>
                  </p:nvSpPr>
                  <p:spPr>
                    <a:xfrm>
                      <a:off x="4018529"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50" kern="0" dirty="0" err="1">
                        <a:solidFill>
                          <a:srgbClr val="FFFFFF"/>
                        </a:solidFill>
                        <a:latin typeface="Museo Sans For Dell" panose="02000000000000000000" pitchFamily="2" charset="0"/>
                        <a:ea typeface="方正准圆简体" panose="03000509000000000000" pitchFamily="65" charset="-122"/>
                      </a:endParaRPr>
                    </a:p>
                  </p:txBody>
                </p:sp>
              </p:grpSp>
              <p:sp>
                <p:nvSpPr>
                  <p:cNvPr id="48" name="TextBox 47"/>
                  <p:cNvSpPr txBox="1"/>
                  <p:nvPr/>
                </p:nvSpPr>
                <p:spPr>
                  <a:xfrm>
                    <a:off x="1521136" y="2933403"/>
                    <a:ext cx="754301" cy="330838"/>
                  </a:xfrm>
                  <a:prstGeom prst="rect">
                    <a:avLst/>
                  </a:prstGeom>
                  <a:noFill/>
                </p:spPr>
                <p:txBody>
                  <a:bodyPr wrap="none" rtlCol="0">
                    <a:spAutoFit/>
                  </a:bodyPr>
                  <a:lstStyle/>
                  <a:p>
                    <a:pPr defTabSz="685800" fontAlgn="auto">
                      <a:lnSpc>
                        <a:spcPct val="90000"/>
                      </a:lnSpc>
                      <a:spcBef>
                        <a:spcPts val="450"/>
                      </a:spcBef>
                      <a:spcAft>
                        <a:spcPts val="0"/>
                      </a:spcAft>
                      <a:buClr>
                        <a:srgbClr val="0085C3"/>
                      </a:buClr>
                      <a:defRPr/>
                    </a:pPr>
                    <a:r>
                      <a:rPr lang="zh-CN" altLang="en-US" sz="375" b="1" kern="0" smtClean="0">
                        <a:solidFill>
                          <a:srgbClr val="444444"/>
                        </a:solidFill>
                        <a:latin typeface="Museo Sans For Dell" panose="02000000000000000000" pitchFamily="2" charset="0"/>
                        <a:ea typeface="方正准圆简体" panose="03000509000000000000" pitchFamily="65" charset="-122"/>
                      </a:rPr>
                      <a:t>容错域</a:t>
                    </a:r>
                    <a:endParaRPr lang="en-US" sz="375" b="1" kern="0" dirty="0">
                      <a:solidFill>
                        <a:srgbClr val="444444"/>
                      </a:solidFill>
                      <a:latin typeface="Museo Sans For Dell" panose="02000000000000000000" pitchFamily="2" charset="0"/>
                      <a:ea typeface="方正准圆简体" panose="03000509000000000000" pitchFamily="65" charset="-122"/>
                    </a:endParaRPr>
                  </a:p>
                </p:txBody>
              </p:sp>
            </p:grpSp>
          </p:grpSp>
        </p:grpSp>
        <p:grpSp>
          <p:nvGrpSpPr>
            <p:cNvPr id="563" name="Group 562"/>
            <p:cNvGrpSpPr/>
            <p:nvPr/>
          </p:nvGrpSpPr>
          <p:grpSpPr>
            <a:xfrm>
              <a:off x="5099848" y="3708565"/>
              <a:ext cx="2944976" cy="663877"/>
              <a:chOff x="5217294" y="3763157"/>
              <a:chExt cx="2944976" cy="663877"/>
            </a:xfrm>
          </p:grpSpPr>
          <p:grpSp>
            <p:nvGrpSpPr>
              <p:cNvPr id="562" name="Group 561"/>
              <p:cNvGrpSpPr/>
              <p:nvPr/>
            </p:nvGrpSpPr>
            <p:grpSpPr>
              <a:xfrm>
                <a:off x="5217294" y="3763157"/>
                <a:ext cx="2944976" cy="663877"/>
                <a:chOff x="5285000" y="3690306"/>
                <a:chExt cx="2466613" cy="556041"/>
              </a:xfrm>
            </p:grpSpPr>
            <p:grpSp>
              <p:nvGrpSpPr>
                <p:cNvPr id="270" name="Group 269"/>
                <p:cNvGrpSpPr/>
                <p:nvPr/>
              </p:nvGrpSpPr>
              <p:grpSpPr>
                <a:xfrm>
                  <a:off x="5285000" y="3690306"/>
                  <a:ext cx="2466613" cy="56708"/>
                  <a:chOff x="5240318" y="3880434"/>
                  <a:chExt cx="2617410" cy="60175"/>
                </a:xfrm>
                <a:gradFill flip="none" rotWithShape="1">
                  <a:gsLst>
                    <a:gs pos="0">
                      <a:srgbClr val="0085C3">
                        <a:shade val="30000"/>
                        <a:satMod val="115000"/>
                      </a:srgbClr>
                    </a:gs>
                    <a:gs pos="50000">
                      <a:srgbClr val="0085C3">
                        <a:shade val="67500"/>
                        <a:satMod val="115000"/>
                      </a:srgbClr>
                    </a:gs>
                    <a:gs pos="100000">
                      <a:srgbClr val="0085C3">
                        <a:lumMod val="20000"/>
                        <a:lumOff val="80000"/>
                      </a:srgbClr>
                    </a:gs>
                  </a:gsLst>
                  <a:lin ang="10800000" scaled="1"/>
                  <a:tileRect/>
                </a:gradFill>
              </p:grpSpPr>
              <p:sp>
                <p:nvSpPr>
                  <p:cNvPr id="426" name="Oval 425"/>
                  <p:cNvSpPr/>
                  <p:nvPr/>
                </p:nvSpPr>
                <p:spPr>
                  <a:xfrm>
                    <a:off x="735666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27" name="Oval 426"/>
                  <p:cNvSpPr/>
                  <p:nvPr/>
                </p:nvSpPr>
                <p:spPr>
                  <a:xfrm>
                    <a:off x="744484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28" name="Oval 427"/>
                  <p:cNvSpPr/>
                  <p:nvPr/>
                </p:nvSpPr>
                <p:spPr>
                  <a:xfrm>
                    <a:off x="753302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29" name="Oval 428"/>
                  <p:cNvSpPr/>
                  <p:nvPr/>
                </p:nvSpPr>
                <p:spPr>
                  <a:xfrm>
                    <a:off x="762120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30" name="Oval 429"/>
                  <p:cNvSpPr/>
                  <p:nvPr/>
                </p:nvSpPr>
                <p:spPr>
                  <a:xfrm>
                    <a:off x="770938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31" name="Oval 430"/>
                  <p:cNvSpPr/>
                  <p:nvPr/>
                </p:nvSpPr>
                <p:spPr>
                  <a:xfrm>
                    <a:off x="779755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32" name="Oval 431"/>
                  <p:cNvSpPr/>
                  <p:nvPr/>
                </p:nvSpPr>
                <p:spPr>
                  <a:xfrm>
                    <a:off x="524031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33" name="Oval 432"/>
                  <p:cNvSpPr/>
                  <p:nvPr/>
                </p:nvSpPr>
                <p:spPr>
                  <a:xfrm>
                    <a:off x="532849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34" name="Oval 433"/>
                  <p:cNvSpPr/>
                  <p:nvPr/>
                </p:nvSpPr>
                <p:spPr>
                  <a:xfrm>
                    <a:off x="541668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35" name="Oval 434"/>
                  <p:cNvSpPr/>
                  <p:nvPr/>
                </p:nvSpPr>
                <p:spPr>
                  <a:xfrm>
                    <a:off x="550486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36" name="Oval 435"/>
                  <p:cNvSpPr/>
                  <p:nvPr/>
                </p:nvSpPr>
                <p:spPr>
                  <a:xfrm>
                    <a:off x="559304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37" name="Oval 436"/>
                  <p:cNvSpPr/>
                  <p:nvPr/>
                </p:nvSpPr>
                <p:spPr>
                  <a:xfrm>
                    <a:off x="568122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38" name="Oval 437"/>
                  <p:cNvSpPr/>
                  <p:nvPr/>
                </p:nvSpPr>
                <p:spPr>
                  <a:xfrm>
                    <a:off x="576940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39" name="Oval 438"/>
                  <p:cNvSpPr/>
                  <p:nvPr/>
                </p:nvSpPr>
                <p:spPr>
                  <a:xfrm>
                    <a:off x="585758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40" name="Oval 439"/>
                  <p:cNvSpPr/>
                  <p:nvPr/>
                </p:nvSpPr>
                <p:spPr>
                  <a:xfrm>
                    <a:off x="594576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41" name="Oval 440"/>
                  <p:cNvSpPr/>
                  <p:nvPr/>
                </p:nvSpPr>
                <p:spPr>
                  <a:xfrm>
                    <a:off x="603394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42" name="Oval 441"/>
                  <p:cNvSpPr/>
                  <p:nvPr/>
                </p:nvSpPr>
                <p:spPr>
                  <a:xfrm>
                    <a:off x="612212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43" name="Oval 442"/>
                  <p:cNvSpPr/>
                  <p:nvPr/>
                </p:nvSpPr>
                <p:spPr>
                  <a:xfrm>
                    <a:off x="621030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44" name="Oval 443"/>
                  <p:cNvSpPr/>
                  <p:nvPr/>
                </p:nvSpPr>
                <p:spPr>
                  <a:xfrm>
                    <a:off x="629849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45" name="Oval 444"/>
                  <p:cNvSpPr/>
                  <p:nvPr/>
                </p:nvSpPr>
                <p:spPr>
                  <a:xfrm>
                    <a:off x="638667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46" name="Oval 445"/>
                  <p:cNvSpPr/>
                  <p:nvPr/>
                </p:nvSpPr>
                <p:spPr>
                  <a:xfrm>
                    <a:off x="647485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47" name="Oval 446"/>
                  <p:cNvSpPr/>
                  <p:nvPr/>
                </p:nvSpPr>
                <p:spPr>
                  <a:xfrm>
                    <a:off x="656303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48" name="Oval 447"/>
                  <p:cNvSpPr/>
                  <p:nvPr/>
                </p:nvSpPr>
                <p:spPr>
                  <a:xfrm>
                    <a:off x="665121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49" name="Oval 448"/>
                  <p:cNvSpPr/>
                  <p:nvPr/>
                </p:nvSpPr>
                <p:spPr>
                  <a:xfrm>
                    <a:off x="673939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50" name="Oval 449"/>
                  <p:cNvSpPr/>
                  <p:nvPr/>
                </p:nvSpPr>
                <p:spPr>
                  <a:xfrm>
                    <a:off x="682757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51" name="Oval 450"/>
                  <p:cNvSpPr/>
                  <p:nvPr/>
                </p:nvSpPr>
                <p:spPr>
                  <a:xfrm>
                    <a:off x="691575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52" name="Oval 451"/>
                  <p:cNvSpPr/>
                  <p:nvPr/>
                </p:nvSpPr>
                <p:spPr>
                  <a:xfrm>
                    <a:off x="700393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53" name="Oval 452"/>
                  <p:cNvSpPr/>
                  <p:nvPr/>
                </p:nvSpPr>
                <p:spPr>
                  <a:xfrm>
                    <a:off x="709211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54" name="Oval 453"/>
                  <p:cNvSpPr/>
                  <p:nvPr/>
                </p:nvSpPr>
                <p:spPr>
                  <a:xfrm>
                    <a:off x="718030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55" name="Oval 454"/>
                  <p:cNvSpPr/>
                  <p:nvPr/>
                </p:nvSpPr>
                <p:spPr>
                  <a:xfrm>
                    <a:off x="726848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grpSp>
              <p:nvGrpSpPr>
                <p:cNvPr id="271" name="Group 270"/>
                <p:cNvGrpSpPr/>
                <p:nvPr/>
              </p:nvGrpSpPr>
              <p:grpSpPr>
                <a:xfrm>
                  <a:off x="5285000" y="3761060"/>
                  <a:ext cx="2466613" cy="56708"/>
                  <a:chOff x="5240318" y="3880434"/>
                  <a:chExt cx="2617410" cy="60175"/>
                </a:xfrm>
                <a:gradFill flip="none" rotWithShape="1">
                  <a:gsLst>
                    <a:gs pos="0">
                      <a:srgbClr val="7AB800">
                        <a:shade val="30000"/>
                        <a:satMod val="115000"/>
                      </a:srgbClr>
                    </a:gs>
                    <a:gs pos="50000">
                      <a:srgbClr val="7AB800">
                        <a:shade val="67500"/>
                        <a:satMod val="115000"/>
                      </a:srgbClr>
                    </a:gs>
                    <a:gs pos="100000">
                      <a:srgbClr val="7AB800">
                        <a:lumMod val="40000"/>
                        <a:lumOff val="60000"/>
                      </a:srgbClr>
                    </a:gs>
                  </a:gsLst>
                  <a:lin ang="10800000" scaled="1"/>
                  <a:tileRect/>
                </a:gradFill>
              </p:grpSpPr>
              <p:sp>
                <p:nvSpPr>
                  <p:cNvPr id="396" name="Oval 395"/>
                  <p:cNvSpPr/>
                  <p:nvPr/>
                </p:nvSpPr>
                <p:spPr>
                  <a:xfrm>
                    <a:off x="735666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97" name="Oval 396"/>
                  <p:cNvSpPr/>
                  <p:nvPr/>
                </p:nvSpPr>
                <p:spPr>
                  <a:xfrm>
                    <a:off x="744484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98" name="Oval 397"/>
                  <p:cNvSpPr/>
                  <p:nvPr/>
                </p:nvSpPr>
                <p:spPr>
                  <a:xfrm>
                    <a:off x="753302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99" name="Oval 398"/>
                  <p:cNvSpPr/>
                  <p:nvPr/>
                </p:nvSpPr>
                <p:spPr>
                  <a:xfrm>
                    <a:off x="762120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00" name="Oval 399"/>
                  <p:cNvSpPr/>
                  <p:nvPr/>
                </p:nvSpPr>
                <p:spPr>
                  <a:xfrm>
                    <a:off x="770938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01" name="Oval 400"/>
                  <p:cNvSpPr/>
                  <p:nvPr/>
                </p:nvSpPr>
                <p:spPr>
                  <a:xfrm>
                    <a:off x="779755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02" name="Oval 401"/>
                  <p:cNvSpPr/>
                  <p:nvPr/>
                </p:nvSpPr>
                <p:spPr>
                  <a:xfrm>
                    <a:off x="524031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03" name="Oval 402"/>
                  <p:cNvSpPr/>
                  <p:nvPr/>
                </p:nvSpPr>
                <p:spPr>
                  <a:xfrm>
                    <a:off x="532849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04" name="Oval 403"/>
                  <p:cNvSpPr/>
                  <p:nvPr/>
                </p:nvSpPr>
                <p:spPr>
                  <a:xfrm>
                    <a:off x="541668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05" name="Oval 404"/>
                  <p:cNvSpPr/>
                  <p:nvPr/>
                </p:nvSpPr>
                <p:spPr>
                  <a:xfrm>
                    <a:off x="550486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06" name="Oval 405"/>
                  <p:cNvSpPr/>
                  <p:nvPr/>
                </p:nvSpPr>
                <p:spPr>
                  <a:xfrm>
                    <a:off x="559304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07" name="Oval 406"/>
                  <p:cNvSpPr/>
                  <p:nvPr/>
                </p:nvSpPr>
                <p:spPr>
                  <a:xfrm>
                    <a:off x="568122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08" name="Oval 407"/>
                  <p:cNvSpPr/>
                  <p:nvPr/>
                </p:nvSpPr>
                <p:spPr>
                  <a:xfrm>
                    <a:off x="576940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09" name="Oval 408"/>
                  <p:cNvSpPr/>
                  <p:nvPr/>
                </p:nvSpPr>
                <p:spPr>
                  <a:xfrm>
                    <a:off x="585758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10" name="Oval 409"/>
                  <p:cNvSpPr/>
                  <p:nvPr/>
                </p:nvSpPr>
                <p:spPr>
                  <a:xfrm>
                    <a:off x="594576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11" name="Oval 410"/>
                  <p:cNvSpPr/>
                  <p:nvPr/>
                </p:nvSpPr>
                <p:spPr>
                  <a:xfrm>
                    <a:off x="603394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12" name="Oval 411"/>
                  <p:cNvSpPr/>
                  <p:nvPr/>
                </p:nvSpPr>
                <p:spPr>
                  <a:xfrm>
                    <a:off x="612212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13" name="Oval 412"/>
                  <p:cNvSpPr/>
                  <p:nvPr/>
                </p:nvSpPr>
                <p:spPr>
                  <a:xfrm>
                    <a:off x="621030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14" name="Oval 413"/>
                  <p:cNvSpPr/>
                  <p:nvPr/>
                </p:nvSpPr>
                <p:spPr>
                  <a:xfrm>
                    <a:off x="629849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15" name="Oval 414"/>
                  <p:cNvSpPr/>
                  <p:nvPr/>
                </p:nvSpPr>
                <p:spPr>
                  <a:xfrm>
                    <a:off x="638667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16" name="Oval 415"/>
                  <p:cNvSpPr/>
                  <p:nvPr/>
                </p:nvSpPr>
                <p:spPr>
                  <a:xfrm>
                    <a:off x="647485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17" name="Oval 416"/>
                  <p:cNvSpPr/>
                  <p:nvPr/>
                </p:nvSpPr>
                <p:spPr>
                  <a:xfrm>
                    <a:off x="656303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18" name="Oval 417"/>
                  <p:cNvSpPr/>
                  <p:nvPr/>
                </p:nvSpPr>
                <p:spPr>
                  <a:xfrm>
                    <a:off x="665121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19" name="Oval 418"/>
                  <p:cNvSpPr/>
                  <p:nvPr/>
                </p:nvSpPr>
                <p:spPr>
                  <a:xfrm>
                    <a:off x="673939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20" name="Oval 419"/>
                  <p:cNvSpPr/>
                  <p:nvPr/>
                </p:nvSpPr>
                <p:spPr>
                  <a:xfrm>
                    <a:off x="682757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21" name="Oval 420"/>
                  <p:cNvSpPr/>
                  <p:nvPr/>
                </p:nvSpPr>
                <p:spPr>
                  <a:xfrm>
                    <a:off x="691575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22" name="Oval 421"/>
                  <p:cNvSpPr/>
                  <p:nvPr/>
                </p:nvSpPr>
                <p:spPr>
                  <a:xfrm>
                    <a:off x="700393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23" name="Oval 422"/>
                  <p:cNvSpPr/>
                  <p:nvPr/>
                </p:nvSpPr>
                <p:spPr>
                  <a:xfrm>
                    <a:off x="709211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24" name="Oval 423"/>
                  <p:cNvSpPr/>
                  <p:nvPr/>
                </p:nvSpPr>
                <p:spPr>
                  <a:xfrm>
                    <a:off x="718030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25" name="Oval 424"/>
                  <p:cNvSpPr/>
                  <p:nvPr/>
                </p:nvSpPr>
                <p:spPr>
                  <a:xfrm>
                    <a:off x="726848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grpSp>
              <p:nvGrpSpPr>
                <p:cNvPr id="272" name="Group 271"/>
                <p:cNvGrpSpPr/>
                <p:nvPr/>
              </p:nvGrpSpPr>
              <p:grpSpPr>
                <a:xfrm>
                  <a:off x="5285000" y="3831815"/>
                  <a:ext cx="2466613" cy="56708"/>
                  <a:chOff x="5240318" y="3880434"/>
                  <a:chExt cx="2617410" cy="60175"/>
                </a:xfrm>
                <a:gradFill flip="none" rotWithShape="1">
                  <a:gsLst>
                    <a:gs pos="0">
                      <a:srgbClr val="F2AF00">
                        <a:shade val="30000"/>
                        <a:satMod val="115000"/>
                      </a:srgbClr>
                    </a:gs>
                    <a:gs pos="50000">
                      <a:srgbClr val="F2AF00">
                        <a:shade val="67500"/>
                        <a:satMod val="115000"/>
                      </a:srgbClr>
                    </a:gs>
                    <a:gs pos="100000">
                      <a:srgbClr val="F2AF00">
                        <a:lumMod val="40000"/>
                        <a:lumOff val="60000"/>
                      </a:srgbClr>
                    </a:gs>
                  </a:gsLst>
                  <a:lin ang="10800000" scaled="1"/>
                  <a:tileRect/>
                </a:gradFill>
              </p:grpSpPr>
              <p:sp>
                <p:nvSpPr>
                  <p:cNvPr id="366" name="Oval 365"/>
                  <p:cNvSpPr/>
                  <p:nvPr/>
                </p:nvSpPr>
                <p:spPr>
                  <a:xfrm>
                    <a:off x="735666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67" name="Oval 366"/>
                  <p:cNvSpPr/>
                  <p:nvPr/>
                </p:nvSpPr>
                <p:spPr>
                  <a:xfrm>
                    <a:off x="744484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68" name="Oval 367"/>
                  <p:cNvSpPr/>
                  <p:nvPr/>
                </p:nvSpPr>
                <p:spPr>
                  <a:xfrm>
                    <a:off x="753302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69" name="Oval 368"/>
                  <p:cNvSpPr/>
                  <p:nvPr/>
                </p:nvSpPr>
                <p:spPr>
                  <a:xfrm>
                    <a:off x="762120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70" name="Oval 369"/>
                  <p:cNvSpPr/>
                  <p:nvPr/>
                </p:nvSpPr>
                <p:spPr>
                  <a:xfrm>
                    <a:off x="770938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71" name="Oval 370"/>
                  <p:cNvSpPr/>
                  <p:nvPr/>
                </p:nvSpPr>
                <p:spPr>
                  <a:xfrm>
                    <a:off x="779755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72" name="Oval 371"/>
                  <p:cNvSpPr/>
                  <p:nvPr/>
                </p:nvSpPr>
                <p:spPr>
                  <a:xfrm>
                    <a:off x="524031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73" name="Oval 372"/>
                  <p:cNvSpPr/>
                  <p:nvPr/>
                </p:nvSpPr>
                <p:spPr>
                  <a:xfrm>
                    <a:off x="532849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74" name="Oval 373"/>
                  <p:cNvSpPr/>
                  <p:nvPr/>
                </p:nvSpPr>
                <p:spPr>
                  <a:xfrm>
                    <a:off x="541668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75" name="Oval 374"/>
                  <p:cNvSpPr/>
                  <p:nvPr/>
                </p:nvSpPr>
                <p:spPr>
                  <a:xfrm>
                    <a:off x="550486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76" name="Oval 375"/>
                  <p:cNvSpPr/>
                  <p:nvPr/>
                </p:nvSpPr>
                <p:spPr>
                  <a:xfrm>
                    <a:off x="559304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77" name="Oval 376"/>
                  <p:cNvSpPr/>
                  <p:nvPr/>
                </p:nvSpPr>
                <p:spPr>
                  <a:xfrm>
                    <a:off x="568122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78" name="Oval 377"/>
                  <p:cNvSpPr/>
                  <p:nvPr/>
                </p:nvSpPr>
                <p:spPr>
                  <a:xfrm>
                    <a:off x="576940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79" name="Oval 378"/>
                  <p:cNvSpPr/>
                  <p:nvPr/>
                </p:nvSpPr>
                <p:spPr>
                  <a:xfrm>
                    <a:off x="585758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80" name="Oval 379"/>
                  <p:cNvSpPr/>
                  <p:nvPr/>
                </p:nvSpPr>
                <p:spPr>
                  <a:xfrm>
                    <a:off x="594576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81" name="Oval 380"/>
                  <p:cNvSpPr/>
                  <p:nvPr/>
                </p:nvSpPr>
                <p:spPr>
                  <a:xfrm>
                    <a:off x="603394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82" name="Oval 381"/>
                  <p:cNvSpPr/>
                  <p:nvPr/>
                </p:nvSpPr>
                <p:spPr>
                  <a:xfrm>
                    <a:off x="612212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83" name="Oval 382"/>
                  <p:cNvSpPr/>
                  <p:nvPr/>
                </p:nvSpPr>
                <p:spPr>
                  <a:xfrm>
                    <a:off x="621030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84" name="Oval 383"/>
                  <p:cNvSpPr/>
                  <p:nvPr/>
                </p:nvSpPr>
                <p:spPr>
                  <a:xfrm>
                    <a:off x="629849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85" name="Oval 384"/>
                  <p:cNvSpPr/>
                  <p:nvPr/>
                </p:nvSpPr>
                <p:spPr>
                  <a:xfrm>
                    <a:off x="638667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86" name="Oval 385"/>
                  <p:cNvSpPr/>
                  <p:nvPr/>
                </p:nvSpPr>
                <p:spPr>
                  <a:xfrm>
                    <a:off x="647485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87" name="Oval 386"/>
                  <p:cNvSpPr/>
                  <p:nvPr/>
                </p:nvSpPr>
                <p:spPr>
                  <a:xfrm>
                    <a:off x="656303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88" name="Oval 387"/>
                  <p:cNvSpPr/>
                  <p:nvPr/>
                </p:nvSpPr>
                <p:spPr>
                  <a:xfrm>
                    <a:off x="665121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89" name="Oval 388"/>
                  <p:cNvSpPr/>
                  <p:nvPr/>
                </p:nvSpPr>
                <p:spPr>
                  <a:xfrm>
                    <a:off x="673939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90" name="Oval 389"/>
                  <p:cNvSpPr/>
                  <p:nvPr/>
                </p:nvSpPr>
                <p:spPr>
                  <a:xfrm>
                    <a:off x="682757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91" name="Oval 390"/>
                  <p:cNvSpPr/>
                  <p:nvPr/>
                </p:nvSpPr>
                <p:spPr>
                  <a:xfrm>
                    <a:off x="691575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92" name="Oval 391"/>
                  <p:cNvSpPr/>
                  <p:nvPr/>
                </p:nvSpPr>
                <p:spPr>
                  <a:xfrm>
                    <a:off x="700393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93" name="Oval 392"/>
                  <p:cNvSpPr/>
                  <p:nvPr/>
                </p:nvSpPr>
                <p:spPr>
                  <a:xfrm>
                    <a:off x="709211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94" name="Oval 393"/>
                  <p:cNvSpPr/>
                  <p:nvPr/>
                </p:nvSpPr>
                <p:spPr>
                  <a:xfrm>
                    <a:off x="718030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95" name="Oval 394"/>
                  <p:cNvSpPr/>
                  <p:nvPr/>
                </p:nvSpPr>
                <p:spPr>
                  <a:xfrm>
                    <a:off x="726848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grpSp>
              <p:nvGrpSpPr>
                <p:cNvPr id="273" name="Group 272"/>
                <p:cNvGrpSpPr/>
                <p:nvPr/>
              </p:nvGrpSpPr>
              <p:grpSpPr>
                <a:xfrm>
                  <a:off x="5285000" y="3902569"/>
                  <a:ext cx="2466613" cy="56708"/>
                  <a:chOff x="5240318" y="3880434"/>
                  <a:chExt cx="2617410" cy="60175"/>
                </a:xfrm>
                <a:gradFill flip="none" rotWithShape="1">
                  <a:gsLst>
                    <a:gs pos="0">
                      <a:srgbClr val="DC5034">
                        <a:shade val="30000"/>
                        <a:satMod val="115000"/>
                      </a:srgbClr>
                    </a:gs>
                    <a:gs pos="50000">
                      <a:srgbClr val="DC5034">
                        <a:shade val="67500"/>
                        <a:satMod val="115000"/>
                      </a:srgbClr>
                    </a:gs>
                    <a:gs pos="100000">
                      <a:srgbClr val="DC5034">
                        <a:lumMod val="40000"/>
                        <a:lumOff val="60000"/>
                      </a:srgbClr>
                    </a:gs>
                  </a:gsLst>
                  <a:lin ang="10800000" scaled="1"/>
                  <a:tileRect/>
                </a:gradFill>
              </p:grpSpPr>
              <p:sp>
                <p:nvSpPr>
                  <p:cNvPr id="336" name="Oval 335"/>
                  <p:cNvSpPr/>
                  <p:nvPr/>
                </p:nvSpPr>
                <p:spPr>
                  <a:xfrm>
                    <a:off x="735666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37" name="Oval 336"/>
                  <p:cNvSpPr/>
                  <p:nvPr/>
                </p:nvSpPr>
                <p:spPr>
                  <a:xfrm>
                    <a:off x="744484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38" name="Oval 337"/>
                  <p:cNvSpPr/>
                  <p:nvPr/>
                </p:nvSpPr>
                <p:spPr>
                  <a:xfrm>
                    <a:off x="753302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39" name="Oval 338"/>
                  <p:cNvSpPr/>
                  <p:nvPr/>
                </p:nvSpPr>
                <p:spPr>
                  <a:xfrm>
                    <a:off x="762120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40" name="Oval 339"/>
                  <p:cNvSpPr/>
                  <p:nvPr/>
                </p:nvSpPr>
                <p:spPr>
                  <a:xfrm>
                    <a:off x="770938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41" name="Oval 340"/>
                  <p:cNvSpPr/>
                  <p:nvPr/>
                </p:nvSpPr>
                <p:spPr>
                  <a:xfrm>
                    <a:off x="779755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42" name="Oval 341"/>
                  <p:cNvSpPr/>
                  <p:nvPr/>
                </p:nvSpPr>
                <p:spPr>
                  <a:xfrm>
                    <a:off x="524031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43" name="Oval 342"/>
                  <p:cNvSpPr/>
                  <p:nvPr/>
                </p:nvSpPr>
                <p:spPr>
                  <a:xfrm>
                    <a:off x="532849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44" name="Oval 343"/>
                  <p:cNvSpPr/>
                  <p:nvPr/>
                </p:nvSpPr>
                <p:spPr>
                  <a:xfrm>
                    <a:off x="541668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45" name="Oval 344"/>
                  <p:cNvSpPr/>
                  <p:nvPr/>
                </p:nvSpPr>
                <p:spPr>
                  <a:xfrm>
                    <a:off x="550486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46" name="Oval 345"/>
                  <p:cNvSpPr/>
                  <p:nvPr/>
                </p:nvSpPr>
                <p:spPr>
                  <a:xfrm>
                    <a:off x="559304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47" name="Oval 346"/>
                  <p:cNvSpPr/>
                  <p:nvPr/>
                </p:nvSpPr>
                <p:spPr>
                  <a:xfrm>
                    <a:off x="568122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48" name="Oval 347"/>
                  <p:cNvSpPr/>
                  <p:nvPr/>
                </p:nvSpPr>
                <p:spPr>
                  <a:xfrm>
                    <a:off x="576940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49" name="Oval 348"/>
                  <p:cNvSpPr/>
                  <p:nvPr/>
                </p:nvSpPr>
                <p:spPr>
                  <a:xfrm>
                    <a:off x="585758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50" name="Oval 349"/>
                  <p:cNvSpPr/>
                  <p:nvPr/>
                </p:nvSpPr>
                <p:spPr>
                  <a:xfrm>
                    <a:off x="594576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51" name="Oval 350"/>
                  <p:cNvSpPr/>
                  <p:nvPr/>
                </p:nvSpPr>
                <p:spPr>
                  <a:xfrm>
                    <a:off x="603394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52" name="Oval 351"/>
                  <p:cNvSpPr/>
                  <p:nvPr/>
                </p:nvSpPr>
                <p:spPr>
                  <a:xfrm>
                    <a:off x="612212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53" name="Oval 352"/>
                  <p:cNvSpPr/>
                  <p:nvPr/>
                </p:nvSpPr>
                <p:spPr>
                  <a:xfrm>
                    <a:off x="621030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54" name="Oval 353"/>
                  <p:cNvSpPr/>
                  <p:nvPr/>
                </p:nvSpPr>
                <p:spPr>
                  <a:xfrm>
                    <a:off x="629849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55" name="Oval 354"/>
                  <p:cNvSpPr/>
                  <p:nvPr/>
                </p:nvSpPr>
                <p:spPr>
                  <a:xfrm>
                    <a:off x="638667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56" name="Oval 355"/>
                  <p:cNvSpPr/>
                  <p:nvPr/>
                </p:nvSpPr>
                <p:spPr>
                  <a:xfrm>
                    <a:off x="647485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57" name="Oval 356"/>
                  <p:cNvSpPr/>
                  <p:nvPr/>
                </p:nvSpPr>
                <p:spPr>
                  <a:xfrm>
                    <a:off x="656303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58" name="Oval 357"/>
                  <p:cNvSpPr/>
                  <p:nvPr/>
                </p:nvSpPr>
                <p:spPr>
                  <a:xfrm>
                    <a:off x="665121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59" name="Oval 358"/>
                  <p:cNvSpPr/>
                  <p:nvPr/>
                </p:nvSpPr>
                <p:spPr>
                  <a:xfrm>
                    <a:off x="673939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60" name="Oval 359"/>
                  <p:cNvSpPr/>
                  <p:nvPr/>
                </p:nvSpPr>
                <p:spPr>
                  <a:xfrm>
                    <a:off x="682757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61" name="Oval 360"/>
                  <p:cNvSpPr/>
                  <p:nvPr/>
                </p:nvSpPr>
                <p:spPr>
                  <a:xfrm>
                    <a:off x="691575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62" name="Oval 361"/>
                  <p:cNvSpPr/>
                  <p:nvPr/>
                </p:nvSpPr>
                <p:spPr>
                  <a:xfrm>
                    <a:off x="700393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63" name="Oval 362"/>
                  <p:cNvSpPr/>
                  <p:nvPr/>
                </p:nvSpPr>
                <p:spPr>
                  <a:xfrm>
                    <a:off x="709211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64" name="Oval 363"/>
                  <p:cNvSpPr/>
                  <p:nvPr/>
                </p:nvSpPr>
                <p:spPr>
                  <a:xfrm>
                    <a:off x="718030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65" name="Oval 364"/>
                  <p:cNvSpPr/>
                  <p:nvPr/>
                </p:nvSpPr>
                <p:spPr>
                  <a:xfrm>
                    <a:off x="726848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grpSp>
              <p:nvGrpSpPr>
                <p:cNvPr id="274" name="Group 273"/>
                <p:cNvGrpSpPr/>
                <p:nvPr/>
              </p:nvGrpSpPr>
              <p:grpSpPr>
                <a:xfrm>
                  <a:off x="5285000" y="3973324"/>
                  <a:ext cx="2466613" cy="56708"/>
                  <a:chOff x="5240318" y="3880434"/>
                  <a:chExt cx="2617410" cy="60175"/>
                </a:xfrm>
                <a:gradFill flip="none" rotWithShape="1">
                  <a:gsLst>
                    <a:gs pos="0">
                      <a:srgbClr val="5482AB">
                        <a:shade val="30000"/>
                        <a:satMod val="115000"/>
                      </a:srgbClr>
                    </a:gs>
                    <a:gs pos="50000">
                      <a:srgbClr val="5482AB">
                        <a:shade val="67500"/>
                        <a:satMod val="115000"/>
                      </a:srgbClr>
                    </a:gs>
                    <a:gs pos="100000">
                      <a:srgbClr val="5482AB">
                        <a:lumMod val="40000"/>
                        <a:lumOff val="60000"/>
                      </a:srgbClr>
                    </a:gs>
                  </a:gsLst>
                  <a:lin ang="10800000" scaled="1"/>
                  <a:tileRect/>
                </a:gradFill>
              </p:grpSpPr>
              <p:sp>
                <p:nvSpPr>
                  <p:cNvPr id="306" name="Oval 305"/>
                  <p:cNvSpPr/>
                  <p:nvPr/>
                </p:nvSpPr>
                <p:spPr>
                  <a:xfrm>
                    <a:off x="735666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07" name="Oval 306"/>
                  <p:cNvSpPr/>
                  <p:nvPr/>
                </p:nvSpPr>
                <p:spPr>
                  <a:xfrm>
                    <a:off x="744484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08" name="Oval 307"/>
                  <p:cNvSpPr/>
                  <p:nvPr/>
                </p:nvSpPr>
                <p:spPr>
                  <a:xfrm>
                    <a:off x="753302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09" name="Oval 308"/>
                  <p:cNvSpPr/>
                  <p:nvPr/>
                </p:nvSpPr>
                <p:spPr>
                  <a:xfrm>
                    <a:off x="762120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10" name="Oval 309"/>
                  <p:cNvSpPr/>
                  <p:nvPr/>
                </p:nvSpPr>
                <p:spPr>
                  <a:xfrm>
                    <a:off x="770938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11" name="Oval 310"/>
                  <p:cNvSpPr/>
                  <p:nvPr/>
                </p:nvSpPr>
                <p:spPr>
                  <a:xfrm>
                    <a:off x="779755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12" name="Oval 311"/>
                  <p:cNvSpPr/>
                  <p:nvPr/>
                </p:nvSpPr>
                <p:spPr>
                  <a:xfrm>
                    <a:off x="524031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13" name="Oval 312"/>
                  <p:cNvSpPr/>
                  <p:nvPr/>
                </p:nvSpPr>
                <p:spPr>
                  <a:xfrm>
                    <a:off x="532849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14" name="Oval 313"/>
                  <p:cNvSpPr/>
                  <p:nvPr/>
                </p:nvSpPr>
                <p:spPr>
                  <a:xfrm>
                    <a:off x="541668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15" name="Oval 314"/>
                  <p:cNvSpPr/>
                  <p:nvPr/>
                </p:nvSpPr>
                <p:spPr>
                  <a:xfrm>
                    <a:off x="550486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16" name="Oval 315"/>
                  <p:cNvSpPr/>
                  <p:nvPr/>
                </p:nvSpPr>
                <p:spPr>
                  <a:xfrm>
                    <a:off x="559304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17" name="Oval 316"/>
                  <p:cNvSpPr/>
                  <p:nvPr/>
                </p:nvSpPr>
                <p:spPr>
                  <a:xfrm>
                    <a:off x="568122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18" name="Oval 317"/>
                  <p:cNvSpPr/>
                  <p:nvPr/>
                </p:nvSpPr>
                <p:spPr>
                  <a:xfrm>
                    <a:off x="576940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19" name="Oval 318"/>
                  <p:cNvSpPr/>
                  <p:nvPr/>
                </p:nvSpPr>
                <p:spPr>
                  <a:xfrm>
                    <a:off x="585758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20" name="Oval 319"/>
                  <p:cNvSpPr/>
                  <p:nvPr/>
                </p:nvSpPr>
                <p:spPr>
                  <a:xfrm>
                    <a:off x="594576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21" name="Oval 320"/>
                  <p:cNvSpPr/>
                  <p:nvPr/>
                </p:nvSpPr>
                <p:spPr>
                  <a:xfrm>
                    <a:off x="603394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22" name="Oval 321"/>
                  <p:cNvSpPr/>
                  <p:nvPr/>
                </p:nvSpPr>
                <p:spPr>
                  <a:xfrm>
                    <a:off x="612212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23" name="Oval 322"/>
                  <p:cNvSpPr/>
                  <p:nvPr/>
                </p:nvSpPr>
                <p:spPr>
                  <a:xfrm>
                    <a:off x="621030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24" name="Oval 323"/>
                  <p:cNvSpPr/>
                  <p:nvPr/>
                </p:nvSpPr>
                <p:spPr>
                  <a:xfrm>
                    <a:off x="629849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25" name="Oval 324"/>
                  <p:cNvSpPr/>
                  <p:nvPr/>
                </p:nvSpPr>
                <p:spPr>
                  <a:xfrm>
                    <a:off x="638667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26" name="Oval 325"/>
                  <p:cNvSpPr/>
                  <p:nvPr/>
                </p:nvSpPr>
                <p:spPr>
                  <a:xfrm>
                    <a:off x="647485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27" name="Oval 326"/>
                  <p:cNvSpPr/>
                  <p:nvPr/>
                </p:nvSpPr>
                <p:spPr>
                  <a:xfrm>
                    <a:off x="656303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28" name="Oval 327"/>
                  <p:cNvSpPr/>
                  <p:nvPr/>
                </p:nvSpPr>
                <p:spPr>
                  <a:xfrm>
                    <a:off x="665121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29" name="Oval 328"/>
                  <p:cNvSpPr/>
                  <p:nvPr/>
                </p:nvSpPr>
                <p:spPr>
                  <a:xfrm>
                    <a:off x="673939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30" name="Oval 329"/>
                  <p:cNvSpPr/>
                  <p:nvPr/>
                </p:nvSpPr>
                <p:spPr>
                  <a:xfrm>
                    <a:off x="682757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31" name="Oval 330"/>
                  <p:cNvSpPr/>
                  <p:nvPr/>
                </p:nvSpPr>
                <p:spPr>
                  <a:xfrm>
                    <a:off x="691575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32" name="Oval 331"/>
                  <p:cNvSpPr/>
                  <p:nvPr/>
                </p:nvSpPr>
                <p:spPr>
                  <a:xfrm>
                    <a:off x="700393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33" name="Oval 332"/>
                  <p:cNvSpPr/>
                  <p:nvPr/>
                </p:nvSpPr>
                <p:spPr>
                  <a:xfrm>
                    <a:off x="709211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34" name="Oval 333"/>
                  <p:cNvSpPr/>
                  <p:nvPr/>
                </p:nvSpPr>
                <p:spPr>
                  <a:xfrm>
                    <a:off x="718030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35" name="Oval 334"/>
                  <p:cNvSpPr/>
                  <p:nvPr/>
                </p:nvSpPr>
                <p:spPr>
                  <a:xfrm>
                    <a:off x="726848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grpSp>
              <p:nvGrpSpPr>
                <p:cNvPr id="275" name="Group 274"/>
                <p:cNvGrpSpPr/>
                <p:nvPr/>
              </p:nvGrpSpPr>
              <p:grpSpPr>
                <a:xfrm>
                  <a:off x="5285000" y="4044078"/>
                  <a:ext cx="2466613" cy="56708"/>
                  <a:chOff x="5240318" y="3880434"/>
                  <a:chExt cx="2617410" cy="60175"/>
                </a:xfrm>
                <a:gradFill flip="none" rotWithShape="1">
                  <a:gsLst>
                    <a:gs pos="0">
                      <a:srgbClr val="6E2585">
                        <a:shade val="30000"/>
                        <a:satMod val="115000"/>
                      </a:srgbClr>
                    </a:gs>
                    <a:gs pos="50000">
                      <a:srgbClr val="6E2585">
                        <a:shade val="67500"/>
                        <a:satMod val="115000"/>
                      </a:srgbClr>
                    </a:gs>
                    <a:gs pos="100000">
                      <a:srgbClr val="6E2585">
                        <a:lumMod val="40000"/>
                        <a:lumOff val="60000"/>
                      </a:srgbClr>
                    </a:gs>
                  </a:gsLst>
                  <a:lin ang="10800000" scaled="1"/>
                  <a:tileRect/>
                </a:gradFill>
              </p:grpSpPr>
              <p:sp>
                <p:nvSpPr>
                  <p:cNvPr id="276" name="Oval 275"/>
                  <p:cNvSpPr/>
                  <p:nvPr/>
                </p:nvSpPr>
                <p:spPr>
                  <a:xfrm>
                    <a:off x="735666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77" name="Oval 276"/>
                  <p:cNvSpPr/>
                  <p:nvPr/>
                </p:nvSpPr>
                <p:spPr>
                  <a:xfrm>
                    <a:off x="744484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78" name="Oval 277"/>
                  <p:cNvSpPr/>
                  <p:nvPr/>
                </p:nvSpPr>
                <p:spPr>
                  <a:xfrm>
                    <a:off x="753302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79" name="Oval 278"/>
                  <p:cNvSpPr/>
                  <p:nvPr/>
                </p:nvSpPr>
                <p:spPr>
                  <a:xfrm>
                    <a:off x="762120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80" name="Oval 279"/>
                  <p:cNvSpPr/>
                  <p:nvPr/>
                </p:nvSpPr>
                <p:spPr>
                  <a:xfrm>
                    <a:off x="770938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81" name="Oval 280"/>
                  <p:cNvSpPr/>
                  <p:nvPr/>
                </p:nvSpPr>
                <p:spPr>
                  <a:xfrm>
                    <a:off x="779755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82" name="Oval 281"/>
                  <p:cNvSpPr/>
                  <p:nvPr/>
                </p:nvSpPr>
                <p:spPr>
                  <a:xfrm>
                    <a:off x="524031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83" name="Oval 282"/>
                  <p:cNvSpPr/>
                  <p:nvPr/>
                </p:nvSpPr>
                <p:spPr>
                  <a:xfrm>
                    <a:off x="532849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84" name="Oval 283"/>
                  <p:cNvSpPr/>
                  <p:nvPr/>
                </p:nvSpPr>
                <p:spPr>
                  <a:xfrm>
                    <a:off x="541668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85" name="Oval 284"/>
                  <p:cNvSpPr/>
                  <p:nvPr/>
                </p:nvSpPr>
                <p:spPr>
                  <a:xfrm>
                    <a:off x="550486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86" name="Oval 285"/>
                  <p:cNvSpPr/>
                  <p:nvPr/>
                </p:nvSpPr>
                <p:spPr>
                  <a:xfrm>
                    <a:off x="559304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87" name="Oval 286"/>
                  <p:cNvSpPr/>
                  <p:nvPr/>
                </p:nvSpPr>
                <p:spPr>
                  <a:xfrm>
                    <a:off x="568122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88" name="Oval 287"/>
                  <p:cNvSpPr/>
                  <p:nvPr/>
                </p:nvSpPr>
                <p:spPr>
                  <a:xfrm>
                    <a:off x="576940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89" name="Oval 288"/>
                  <p:cNvSpPr/>
                  <p:nvPr/>
                </p:nvSpPr>
                <p:spPr>
                  <a:xfrm>
                    <a:off x="585758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90" name="Oval 289"/>
                  <p:cNvSpPr/>
                  <p:nvPr/>
                </p:nvSpPr>
                <p:spPr>
                  <a:xfrm>
                    <a:off x="594576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91" name="Oval 290"/>
                  <p:cNvSpPr/>
                  <p:nvPr/>
                </p:nvSpPr>
                <p:spPr>
                  <a:xfrm>
                    <a:off x="603394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92" name="Oval 291"/>
                  <p:cNvSpPr/>
                  <p:nvPr/>
                </p:nvSpPr>
                <p:spPr>
                  <a:xfrm>
                    <a:off x="612212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93" name="Oval 292"/>
                  <p:cNvSpPr/>
                  <p:nvPr/>
                </p:nvSpPr>
                <p:spPr>
                  <a:xfrm>
                    <a:off x="621030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94" name="Oval 293"/>
                  <p:cNvSpPr/>
                  <p:nvPr/>
                </p:nvSpPr>
                <p:spPr>
                  <a:xfrm>
                    <a:off x="629849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95" name="Oval 294"/>
                  <p:cNvSpPr/>
                  <p:nvPr/>
                </p:nvSpPr>
                <p:spPr>
                  <a:xfrm>
                    <a:off x="638667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96" name="Oval 295"/>
                  <p:cNvSpPr/>
                  <p:nvPr/>
                </p:nvSpPr>
                <p:spPr>
                  <a:xfrm>
                    <a:off x="647485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97" name="Oval 296"/>
                  <p:cNvSpPr/>
                  <p:nvPr/>
                </p:nvSpPr>
                <p:spPr>
                  <a:xfrm>
                    <a:off x="656303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98" name="Oval 297"/>
                  <p:cNvSpPr/>
                  <p:nvPr/>
                </p:nvSpPr>
                <p:spPr>
                  <a:xfrm>
                    <a:off x="665121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99" name="Oval 298"/>
                  <p:cNvSpPr/>
                  <p:nvPr/>
                </p:nvSpPr>
                <p:spPr>
                  <a:xfrm>
                    <a:off x="673939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00" name="Oval 299"/>
                  <p:cNvSpPr/>
                  <p:nvPr/>
                </p:nvSpPr>
                <p:spPr>
                  <a:xfrm>
                    <a:off x="682757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01" name="Oval 300"/>
                  <p:cNvSpPr/>
                  <p:nvPr/>
                </p:nvSpPr>
                <p:spPr>
                  <a:xfrm>
                    <a:off x="691575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02" name="Oval 301"/>
                  <p:cNvSpPr/>
                  <p:nvPr/>
                </p:nvSpPr>
                <p:spPr>
                  <a:xfrm>
                    <a:off x="700393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03" name="Oval 302"/>
                  <p:cNvSpPr/>
                  <p:nvPr/>
                </p:nvSpPr>
                <p:spPr>
                  <a:xfrm>
                    <a:off x="709211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04" name="Oval 303"/>
                  <p:cNvSpPr/>
                  <p:nvPr/>
                </p:nvSpPr>
                <p:spPr>
                  <a:xfrm>
                    <a:off x="718030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05" name="Oval 304"/>
                  <p:cNvSpPr/>
                  <p:nvPr/>
                </p:nvSpPr>
                <p:spPr>
                  <a:xfrm>
                    <a:off x="726848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grpSp>
              <p:nvGrpSpPr>
                <p:cNvPr id="84" name="Group 83"/>
                <p:cNvGrpSpPr/>
                <p:nvPr/>
              </p:nvGrpSpPr>
              <p:grpSpPr>
                <a:xfrm>
                  <a:off x="5285000" y="4118885"/>
                  <a:ext cx="2466613" cy="56708"/>
                  <a:chOff x="5240318" y="3880434"/>
                  <a:chExt cx="2617410" cy="60175"/>
                </a:xfrm>
                <a:gradFill flip="none" rotWithShape="1">
                  <a:gsLst>
                    <a:gs pos="0">
                      <a:srgbClr val="0085C3">
                        <a:shade val="30000"/>
                        <a:satMod val="115000"/>
                      </a:srgbClr>
                    </a:gs>
                    <a:gs pos="50000">
                      <a:srgbClr val="0085C3">
                        <a:shade val="67500"/>
                        <a:satMod val="115000"/>
                      </a:srgbClr>
                    </a:gs>
                    <a:gs pos="100000">
                      <a:srgbClr val="0085C3">
                        <a:lumMod val="20000"/>
                        <a:lumOff val="80000"/>
                      </a:srgbClr>
                    </a:gs>
                  </a:gsLst>
                  <a:lin ang="10800000" scaled="1"/>
                  <a:tileRect/>
                </a:gradFill>
              </p:grpSpPr>
              <p:sp>
                <p:nvSpPr>
                  <p:cNvPr id="240" name="Oval 239"/>
                  <p:cNvSpPr/>
                  <p:nvPr/>
                </p:nvSpPr>
                <p:spPr>
                  <a:xfrm>
                    <a:off x="735666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41" name="Oval 240"/>
                  <p:cNvSpPr/>
                  <p:nvPr/>
                </p:nvSpPr>
                <p:spPr>
                  <a:xfrm>
                    <a:off x="744484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42" name="Oval 241"/>
                  <p:cNvSpPr/>
                  <p:nvPr/>
                </p:nvSpPr>
                <p:spPr>
                  <a:xfrm>
                    <a:off x="753302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43" name="Oval 242"/>
                  <p:cNvSpPr/>
                  <p:nvPr/>
                </p:nvSpPr>
                <p:spPr>
                  <a:xfrm>
                    <a:off x="762120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44" name="Oval 243"/>
                  <p:cNvSpPr/>
                  <p:nvPr/>
                </p:nvSpPr>
                <p:spPr>
                  <a:xfrm>
                    <a:off x="770938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45" name="Oval 244"/>
                  <p:cNvSpPr/>
                  <p:nvPr/>
                </p:nvSpPr>
                <p:spPr>
                  <a:xfrm>
                    <a:off x="779755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46" name="Oval 245"/>
                  <p:cNvSpPr/>
                  <p:nvPr/>
                </p:nvSpPr>
                <p:spPr>
                  <a:xfrm>
                    <a:off x="524031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47" name="Oval 246"/>
                  <p:cNvSpPr/>
                  <p:nvPr/>
                </p:nvSpPr>
                <p:spPr>
                  <a:xfrm>
                    <a:off x="532849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48" name="Oval 247"/>
                  <p:cNvSpPr/>
                  <p:nvPr/>
                </p:nvSpPr>
                <p:spPr>
                  <a:xfrm>
                    <a:off x="541668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49" name="Oval 248"/>
                  <p:cNvSpPr/>
                  <p:nvPr/>
                </p:nvSpPr>
                <p:spPr>
                  <a:xfrm>
                    <a:off x="550486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50" name="Oval 249"/>
                  <p:cNvSpPr/>
                  <p:nvPr/>
                </p:nvSpPr>
                <p:spPr>
                  <a:xfrm>
                    <a:off x="559304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51" name="Oval 250"/>
                  <p:cNvSpPr/>
                  <p:nvPr/>
                </p:nvSpPr>
                <p:spPr>
                  <a:xfrm>
                    <a:off x="568122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52" name="Oval 251"/>
                  <p:cNvSpPr/>
                  <p:nvPr/>
                </p:nvSpPr>
                <p:spPr>
                  <a:xfrm>
                    <a:off x="576940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53" name="Oval 252"/>
                  <p:cNvSpPr/>
                  <p:nvPr/>
                </p:nvSpPr>
                <p:spPr>
                  <a:xfrm>
                    <a:off x="585758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54" name="Oval 253"/>
                  <p:cNvSpPr/>
                  <p:nvPr/>
                </p:nvSpPr>
                <p:spPr>
                  <a:xfrm>
                    <a:off x="594576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55" name="Oval 254"/>
                  <p:cNvSpPr/>
                  <p:nvPr/>
                </p:nvSpPr>
                <p:spPr>
                  <a:xfrm>
                    <a:off x="603394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56" name="Oval 255"/>
                  <p:cNvSpPr/>
                  <p:nvPr/>
                </p:nvSpPr>
                <p:spPr>
                  <a:xfrm>
                    <a:off x="612212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57" name="Oval 256"/>
                  <p:cNvSpPr/>
                  <p:nvPr/>
                </p:nvSpPr>
                <p:spPr>
                  <a:xfrm>
                    <a:off x="621030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58" name="Oval 257"/>
                  <p:cNvSpPr/>
                  <p:nvPr/>
                </p:nvSpPr>
                <p:spPr>
                  <a:xfrm>
                    <a:off x="629849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59" name="Oval 258"/>
                  <p:cNvSpPr/>
                  <p:nvPr/>
                </p:nvSpPr>
                <p:spPr>
                  <a:xfrm>
                    <a:off x="638667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60" name="Oval 259"/>
                  <p:cNvSpPr/>
                  <p:nvPr/>
                </p:nvSpPr>
                <p:spPr>
                  <a:xfrm>
                    <a:off x="647485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61" name="Oval 260"/>
                  <p:cNvSpPr/>
                  <p:nvPr/>
                </p:nvSpPr>
                <p:spPr>
                  <a:xfrm>
                    <a:off x="656303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62" name="Oval 261"/>
                  <p:cNvSpPr/>
                  <p:nvPr/>
                </p:nvSpPr>
                <p:spPr>
                  <a:xfrm>
                    <a:off x="665121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63" name="Oval 262"/>
                  <p:cNvSpPr/>
                  <p:nvPr/>
                </p:nvSpPr>
                <p:spPr>
                  <a:xfrm>
                    <a:off x="673939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64" name="Oval 263"/>
                  <p:cNvSpPr/>
                  <p:nvPr/>
                </p:nvSpPr>
                <p:spPr>
                  <a:xfrm>
                    <a:off x="682757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65" name="Oval 264"/>
                  <p:cNvSpPr/>
                  <p:nvPr/>
                </p:nvSpPr>
                <p:spPr>
                  <a:xfrm>
                    <a:off x="691575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66" name="Oval 265"/>
                  <p:cNvSpPr/>
                  <p:nvPr/>
                </p:nvSpPr>
                <p:spPr>
                  <a:xfrm>
                    <a:off x="700393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67" name="Oval 266"/>
                  <p:cNvSpPr/>
                  <p:nvPr/>
                </p:nvSpPr>
                <p:spPr>
                  <a:xfrm>
                    <a:off x="709211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68" name="Oval 267"/>
                  <p:cNvSpPr/>
                  <p:nvPr/>
                </p:nvSpPr>
                <p:spPr>
                  <a:xfrm>
                    <a:off x="718030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69" name="Oval 268"/>
                  <p:cNvSpPr/>
                  <p:nvPr/>
                </p:nvSpPr>
                <p:spPr>
                  <a:xfrm>
                    <a:off x="726848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grpSp>
              <p:nvGrpSpPr>
                <p:cNvPr id="85" name="Group 84"/>
                <p:cNvGrpSpPr/>
                <p:nvPr/>
              </p:nvGrpSpPr>
              <p:grpSpPr>
                <a:xfrm>
                  <a:off x="5285000" y="4189639"/>
                  <a:ext cx="2466613" cy="56708"/>
                  <a:chOff x="5240318" y="3880434"/>
                  <a:chExt cx="2617410" cy="60175"/>
                </a:xfrm>
                <a:gradFill flip="none" rotWithShape="1">
                  <a:gsLst>
                    <a:gs pos="0">
                      <a:srgbClr val="7AB800">
                        <a:shade val="30000"/>
                        <a:satMod val="115000"/>
                      </a:srgbClr>
                    </a:gs>
                    <a:gs pos="50000">
                      <a:srgbClr val="7AB800">
                        <a:shade val="67500"/>
                        <a:satMod val="115000"/>
                      </a:srgbClr>
                    </a:gs>
                    <a:gs pos="100000">
                      <a:srgbClr val="7AB800">
                        <a:lumMod val="40000"/>
                        <a:lumOff val="60000"/>
                      </a:srgbClr>
                    </a:gs>
                  </a:gsLst>
                  <a:lin ang="10800000" scaled="1"/>
                  <a:tileRect/>
                </a:gradFill>
              </p:grpSpPr>
              <p:sp>
                <p:nvSpPr>
                  <p:cNvPr id="210" name="Oval 209"/>
                  <p:cNvSpPr/>
                  <p:nvPr/>
                </p:nvSpPr>
                <p:spPr>
                  <a:xfrm>
                    <a:off x="735666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11" name="Oval 210"/>
                  <p:cNvSpPr/>
                  <p:nvPr/>
                </p:nvSpPr>
                <p:spPr>
                  <a:xfrm>
                    <a:off x="744484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12" name="Oval 211"/>
                  <p:cNvSpPr/>
                  <p:nvPr/>
                </p:nvSpPr>
                <p:spPr>
                  <a:xfrm>
                    <a:off x="753302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13" name="Oval 212"/>
                  <p:cNvSpPr/>
                  <p:nvPr/>
                </p:nvSpPr>
                <p:spPr>
                  <a:xfrm>
                    <a:off x="762120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14" name="Oval 213"/>
                  <p:cNvSpPr/>
                  <p:nvPr/>
                </p:nvSpPr>
                <p:spPr>
                  <a:xfrm>
                    <a:off x="770938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15" name="Oval 214"/>
                  <p:cNvSpPr/>
                  <p:nvPr/>
                </p:nvSpPr>
                <p:spPr>
                  <a:xfrm>
                    <a:off x="779755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16" name="Oval 215"/>
                  <p:cNvSpPr/>
                  <p:nvPr/>
                </p:nvSpPr>
                <p:spPr>
                  <a:xfrm>
                    <a:off x="524031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17" name="Oval 216"/>
                  <p:cNvSpPr/>
                  <p:nvPr/>
                </p:nvSpPr>
                <p:spPr>
                  <a:xfrm>
                    <a:off x="532849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18" name="Oval 217"/>
                  <p:cNvSpPr/>
                  <p:nvPr/>
                </p:nvSpPr>
                <p:spPr>
                  <a:xfrm>
                    <a:off x="541668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19" name="Oval 218"/>
                  <p:cNvSpPr/>
                  <p:nvPr/>
                </p:nvSpPr>
                <p:spPr>
                  <a:xfrm>
                    <a:off x="550486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20" name="Oval 219"/>
                  <p:cNvSpPr/>
                  <p:nvPr/>
                </p:nvSpPr>
                <p:spPr>
                  <a:xfrm>
                    <a:off x="559304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21" name="Oval 220"/>
                  <p:cNvSpPr/>
                  <p:nvPr/>
                </p:nvSpPr>
                <p:spPr>
                  <a:xfrm>
                    <a:off x="568122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22" name="Oval 221"/>
                  <p:cNvSpPr/>
                  <p:nvPr/>
                </p:nvSpPr>
                <p:spPr>
                  <a:xfrm>
                    <a:off x="576940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23" name="Oval 222"/>
                  <p:cNvSpPr/>
                  <p:nvPr/>
                </p:nvSpPr>
                <p:spPr>
                  <a:xfrm>
                    <a:off x="585758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24" name="Oval 223"/>
                  <p:cNvSpPr/>
                  <p:nvPr/>
                </p:nvSpPr>
                <p:spPr>
                  <a:xfrm>
                    <a:off x="594576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25" name="Oval 224"/>
                  <p:cNvSpPr/>
                  <p:nvPr/>
                </p:nvSpPr>
                <p:spPr>
                  <a:xfrm>
                    <a:off x="603394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26" name="Oval 225"/>
                  <p:cNvSpPr/>
                  <p:nvPr/>
                </p:nvSpPr>
                <p:spPr>
                  <a:xfrm>
                    <a:off x="612212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27" name="Oval 226"/>
                  <p:cNvSpPr/>
                  <p:nvPr/>
                </p:nvSpPr>
                <p:spPr>
                  <a:xfrm>
                    <a:off x="621030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28" name="Oval 227"/>
                  <p:cNvSpPr/>
                  <p:nvPr/>
                </p:nvSpPr>
                <p:spPr>
                  <a:xfrm>
                    <a:off x="629849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29" name="Oval 228"/>
                  <p:cNvSpPr/>
                  <p:nvPr/>
                </p:nvSpPr>
                <p:spPr>
                  <a:xfrm>
                    <a:off x="638667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30" name="Oval 229"/>
                  <p:cNvSpPr/>
                  <p:nvPr/>
                </p:nvSpPr>
                <p:spPr>
                  <a:xfrm>
                    <a:off x="6474852"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31" name="Oval 230"/>
                  <p:cNvSpPr/>
                  <p:nvPr/>
                </p:nvSpPr>
                <p:spPr>
                  <a:xfrm>
                    <a:off x="6563033"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32" name="Oval 231"/>
                  <p:cNvSpPr/>
                  <p:nvPr/>
                </p:nvSpPr>
                <p:spPr>
                  <a:xfrm>
                    <a:off x="6651214"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33" name="Oval 232"/>
                  <p:cNvSpPr/>
                  <p:nvPr/>
                </p:nvSpPr>
                <p:spPr>
                  <a:xfrm>
                    <a:off x="6739395"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34" name="Oval 233"/>
                  <p:cNvSpPr/>
                  <p:nvPr/>
                </p:nvSpPr>
                <p:spPr>
                  <a:xfrm>
                    <a:off x="6827576"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35" name="Oval 234"/>
                  <p:cNvSpPr/>
                  <p:nvPr/>
                </p:nvSpPr>
                <p:spPr>
                  <a:xfrm>
                    <a:off x="6915757"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36" name="Oval 235"/>
                  <p:cNvSpPr/>
                  <p:nvPr/>
                </p:nvSpPr>
                <p:spPr>
                  <a:xfrm>
                    <a:off x="7003938"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37" name="Oval 236"/>
                  <p:cNvSpPr/>
                  <p:nvPr/>
                </p:nvSpPr>
                <p:spPr>
                  <a:xfrm>
                    <a:off x="7092119"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38" name="Oval 237"/>
                  <p:cNvSpPr/>
                  <p:nvPr/>
                </p:nvSpPr>
                <p:spPr>
                  <a:xfrm>
                    <a:off x="7180300"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39" name="Oval 238"/>
                  <p:cNvSpPr/>
                  <p:nvPr/>
                </p:nvSpPr>
                <p:spPr>
                  <a:xfrm>
                    <a:off x="7268481" y="3880434"/>
                    <a:ext cx="60175" cy="60175"/>
                  </a:xfrm>
                  <a:prstGeom prst="ellipse">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grpSp>
          <p:sp>
            <p:nvSpPr>
              <p:cNvPr id="29" name="TextBox 28"/>
              <p:cNvSpPr txBox="1"/>
              <p:nvPr/>
            </p:nvSpPr>
            <p:spPr>
              <a:xfrm>
                <a:off x="5642445" y="3938129"/>
                <a:ext cx="2037481" cy="313932"/>
              </a:xfrm>
              <a:prstGeom prst="rect">
                <a:avLst/>
              </a:prstGeom>
              <a:solidFill>
                <a:srgbClr val="C0EBFF">
                  <a:alpha val="69804"/>
                </a:srgbClr>
              </a:solidFill>
            </p:spPr>
            <p:txBody>
              <a:bodyPr wrap="none" lIns="13716" tIns="13716" rIns="13716" bIns="13716" rtlCol="0">
                <a:spAutoFit/>
              </a:bodyPr>
              <a:lstStyle/>
              <a:p>
                <a:pPr defTabSz="685800" fontAlgn="auto">
                  <a:lnSpc>
                    <a:spcPct val="90000"/>
                  </a:lnSpc>
                  <a:spcBef>
                    <a:spcPts val="450"/>
                  </a:spcBef>
                  <a:spcAft>
                    <a:spcPts val="0"/>
                  </a:spcAft>
                  <a:buClr>
                    <a:srgbClr val="0085C3"/>
                  </a:buClr>
                  <a:defRPr/>
                </a:pPr>
                <a:r>
                  <a:rPr lang="en-US" sz="1500" b="1" kern="0" smtClean="0">
                    <a:solidFill>
                      <a:srgbClr val="444444"/>
                    </a:solidFill>
                    <a:latin typeface="Museo Sans For Dell" panose="02000000000000000000" pitchFamily="2" charset="0"/>
                    <a:ea typeface="方正准圆简体" panose="03000509000000000000" pitchFamily="65" charset="-122"/>
                  </a:rPr>
                  <a:t>64</a:t>
                </a:r>
                <a:r>
                  <a:rPr lang="zh-CN" altLang="en-US" sz="1500" b="1" kern="0" smtClean="0">
                    <a:solidFill>
                      <a:srgbClr val="444444"/>
                    </a:solidFill>
                    <a:latin typeface="Museo Sans For Dell" panose="02000000000000000000" pitchFamily="2" charset="0"/>
                    <a:ea typeface="方正准圆简体" panose="03000509000000000000" pitchFamily="65" charset="-122"/>
                  </a:rPr>
                  <a:t>倍以上的</a:t>
                </a:r>
                <a:r>
                  <a:rPr lang="en-US" sz="1500" b="1" kern="0" smtClean="0">
                    <a:solidFill>
                      <a:srgbClr val="444444"/>
                    </a:solidFill>
                    <a:latin typeface="Museo Sans For Dell" panose="02000000000000000000" pitchFamily="2" charset="0"/>
                    <a:ea typeface="方正准圆简体" panose="03000509000000000000" pitchFamily="65" charset="-122"/>
                  </a:rPr>
                  <a:t>VLAN</a:t>
                </a:r>
                <a:endParaRPr lang="en-US" sz="1500" b="1" kern="0" dirty="0">
                  <a:solidFill>
                    <a:srgbClr val="444444"/>
                  </a:solidFill>
                  <a:latin typeface="Museo Sans For Dell" panose="02000000000000000000" pitchFamily="2" charset="0"/>
                  <a:ea typeface="方正准圆简体" panose="03000509000000000000" pitchFamily="65" charset="-122"/>
                </a:endParaRPr>
              </a:p>
            </p:txBody>
          </p:sp>
        </p:grpSp>
      </p:grpSp>
      <p:cxnSp>
        <p:nvCxnSpPr>
          <p:cNvPr id="516" name="Straight Arrow Connector 515"/>
          <p:cNvCxnSpPr/>
          <p:nvPr/>
        </p:nvCxnSpPr>
        <p:spPr>
          <a:xfrm flipH="1">
            <a:off x="2508058" y="1556000"/>
            <a:ext cx="228890" cy="0"/>
          </a:xfrm>
          <a:prstGeom prst="straightConnector1">
            <a:avLst/>
          </a:prstGeom>
          <a:noFill/>
          <a:ln w="9525" cap="flat" cmpd="sng" algn="ctr">
            <a:solidFill>
              <a:srgbClr val="444444"/>
            </a:solidFill>
            <a:prstDash val="solid"/>
            <a:headEnd type="none" w="med" len="med"/>
            <a:tailEnd type="triangle" w="med" len="med"/>
          </a:ln>
          <a:effectLst/>
        </p:spPr>
      </p:cxnSp>
      <p:sp>
        <p:nvSpPr>
          <p:cNvPr id="517" name="TextBox 516"/>
          <p:cNvSpPr txBox="1"/>
          <p:nvPr/>
        </p:nvSpPr>
        <p:spPr>
          <a:xfrm>
            <a:off x="3034575" y="4774606"/>
            <a:ext cx="3554875" cy="237757"/>
          </a:xfrm>
          <a:prstGeom prst="rect">
            <a:avLst/>
          </a:prstGeom>
          <a:solidFill>
            <a:srgbClr val="F8DCD6">
              <a:alpha val="60000"/>
            </a:srgbClr>
          </a:solidFill>
        </p:spPr>
        <p:txBody>
          <a:bodyPr wrap="square" rtlCol="0">
            <a:spAutoFit/>
          </a:bodyPr>
          <a:lstStyle/>
          <a:p>
            <a:pPr algn="ctr" defTabSz="685800" fontAlgn="auto">
              <a:lnSpc>
                <a:spcPct val="90000"/>
              </a:lnSpc>
              <a:spcBef>
                <a:spcPts val="450"/>
              </a:spcBef>
              <a:spcAft>
                <a:spcPts val="0"/>
              </a:spcAft>
              <a:buClr>
                <a:srgbClr val="0085C3"/>
              </a:buClr>
              <a:defRPr/>
            </a:pPr>
            <a:r>
              <a:rPr lang="zh-CN" altLang="en-US" sz="1050" b="1" kern="0" smtClean="0">
                <a:solidFill>
                  <a:sysClr val="windowText" lastClr="000000"/>
                </a:solidFill>
                <a:latin typeface="Museo Sans For Dell" panose="02000000000000000000" pitchFamily="2" charset="0"/>
                <a:ea typeface="方正准圆简体" panose="03000509000000000000" pitchFamily="65" charset="-122"/>
              </a:rPr>
              <a:t>背景仅用于展示，为了使动画更清晰</a:t>
            </a:r>
            <a:endParaRPr lang="en-US" sz="1050" b="1" kern="0" dirty="0">
              <a:solidFill>
                <a:sysClr val="windowText" lastClr="000000"/>
              </a:solidFill>
              <a:latin typeface="Museo Sans For Dell" panose="02000000000000000000" pitchFamily="2" charset="0"/>
              <a:ea typeface="方正准圆简体" panose="03000509000000000000" pitchFamily="65" charset="-122"/>
            </a:endParaRPr>
          </a:p>
        </p:txBody>
      </p:sp>
      <p:grpSp>
        <p:nvGrpSpPr>
          <p:cNvPr id="518" name="Group 517"/>
          <p:cNvGrpSpPr/>
          <p:nvPr/>
        </p:nvGrpSpPr>
        <p:grpSpPr>
          <a:xfrm>
            <a:off x="4224073" y="760564"/>
            <a:ext cx="2988422" cy="1770721"/>
            <a:chOff x="4650751" y="1047998"/>
            <a:chExt cx="3984562" cy="2360961"/>
          </a:xfrm>
        </p:grpSpPr>
        <p:grpSp>
          <p:nvGrpSpPr>
            <p:cNvPr id="519" name="Group 518"/>
            <p:cNvGrpSpPr/>
            <p:nvPr/>
          </p:nvGrpSpPr>
          <p:grpSpPr>
            <a:xfrm>
              <a:off x="4650751" y="1047998"/>
              <a:ext cx="3984562" cy="2360961"/>
              <a:chOff x="4650751" y="1009898"/>
              <a:chExt cx="3984562" cy="2360961"/>
            </a:xfrm>
          </p:grpSpPr>
          <p:sp>
            <p:nvSpPr>
              <p:cNvPr id="544" name="TextBox 543"/>
              <p:cNvSpPr txBox="1"/>
              <p:nvPr/>
            </p:nvSpPr>
            <p:spPr>
              <a:xfrm>
                <a:off x="4712594" y="1009898"/>
                <a:ext cx="3922719" cy="704808"/>
              </a:xfrm>
              <a:prstGeom prst="rect">
                <a:avLst/>
              </a:prstGeom>
              <a:noFill/>
            </p:spPr>
            <p:txBody>
              <a:bodyPr wrap="square" rtlCol="0">
                <a:spAutoFit/>
              </a:bodyPr>
              <a:lstStyle/>
              <a:p>
                <a:pPr defTabSz="685800" fontAlgn="auto">
                  <a:lnSpc>
                    <a:spcPct val="90000"/>
                  </a:lnSpc>
                  <a:spcBef>
                    <a:spcPts val="450"/>
                  </a:spcBef>
                  <a:spcAft>
                    <a:spcPts val="0"/>
                  </a:spcAft>
                  <a:buClr>
                    <a:srgbClr val="0085C3"/>
                  </a:buClr>
                  <a:defRPr/>
                </a:pPr>
                <a:r>
                  <a:rPr lang="zh-CN" altLang="en-US" sz="1050" b="1" kern="0" smtClean="0">
                    <a:solidFill>
                      <a:srgbClr val="444444"/>
                    </a:solidFill>
                    <a:latin typeface="Museo Sans For Dell" panose="02000000000000000000" pitchFamily="2" charset="0"/>
                    <a:ea typeface="方正准圆简体" panose="03000509000000000000" pitchFamily="65" charset="-122"/>
                  </a:rPr>
                  <a:t>利用</a:t>
                </a:r>
                <a:r>
                  <a:rPr lang="en-US" sz="1050" b="1" kern="0" smtClean="0">
                    <a:solidFill>
                      <a:srgbClr val="444444"/>
                    </a:solidFill>
                    <a:latin typeface="Museo Sans For Dell" panose="02000000000000000000" pitchFamily="2" charset="0"/>
                    <a:ea typeface="方正准圆简体" panose="03000509000000000000" pitchFamily="65" charset="-122"/>
                  </a:rPr>
                  <a:t>SC 6.5</a:t>
                </a:r>
                <a:r>
                  <a:rPr lang="zh-CN" altLang="en-US" sz="1050" b="1" kern="0" smtClean="0">
                    <a:solidFill>
                      <a:srgbClr val="444444"/>
                    </a:solidFill>
                    <a:latin typeface="Museo Sans For Dell" panose="02000000000000000000" pitchFamily="2" charset="0"/>
                    <a:ea typeface="方正准圆简体" panose="03000509000000000000" pitchFamily="65" charset="-122"/>
                  </a:rPr>
                  <a:t>，</a:t>
                </a:r>
                <a:r>
                  <a:rPr lang="en-US" sz="1050" b="1" kern="0" smtClean="0">
                    <a:solidFill>
                      <a:srgbClr val="444444"/>
                    </a:solidFill>
                    <a:latin typeface="Museo Sans For Dell" panose="02000000000000000000" pitchFamily="2" charset="0"/>
                    <a:ea typeface="方正准圆简体" panose="03000509000000000000" pitchFamily="65" charset="-122"/>
                  </a:rPr>
                  <a:t>VLAN </a:t>
                </a:r>
                <a:r>
                  <a:rPr lang="zh-CN" altLang="en-US" sz="1050" b="1" kern="0" smtClean="0">
                    <a:solidFill>
                      <a:srgbClr val="444444"/>
                    </a:solidFill>
                    <a:latin typeface="Museo Sans For Dell" panose="02000000000000000000" pitchFamily="2" charset="0"/>
                    <a:ea typeface="方正准圆简体" panose="03000509000000000000" pitchFamily="65" charset="-122"/>
                  </a:rPr>
                  <a:t>流量现在可以在独立的</a:t>
                </a:r>
                <a:r>
                  <a:rPr lang="en-US" altLang="zh-CN" sz="1050" b="1" kern="0" smtClean="0">
                    <a:solidFill>
                      <a:srgbClr val="444444"/>
                    </a:solidFill>
                    <a:latin typeface="Museo Sans For Dell" panose="02000000000000000000" pitchFamily="2" charset="0"/>
                    <a:ea typeface="方正准圆简体" panose="03000509000000000000" pitchFamily="65" charset="-122"/>
                  </a:rPr>
                  <a:t>iSCSI</a:t>
                </a:r>
                <a:r>
                  <a:rPr lang="zh-CN" altLang="en-US" sz="1050" b="1" kern="0" smtClean="0">
                    <a:solidFill>
                      <a:srgbClr val="444444"/>
                    </a:solidFill>
                    <a:latin typeface="Museo Sans For Dell" panose="02000000000000000000" pitchFamily="2" charset="0"/>
                    <a:ea typeface="方正准圆简体" panose="03000509000000000000" pitchFamily="65" charset="-122"/>
                  </a:rPr>
                  <a:t>端口上被分割，这意味着多达</a:t>
                </a:r>
                <a:r>
                  <a:rPr lang="en-US" sz="1050" b="1" kern="0" smtClean="0">
                    <a:solidFill>
                      <a:srgbClr val="444444"/>
                    </a:solidFill>
                    <a:latin typeface="Museo Sans For Dell" panose="02000000000000000000" pitchFamily="2" charset="0"/>
                    <a:ea typeface="方正准圆简体" panose="03000509000000000000" pitchFamily="65" charset="-122"/>
                  </a:rPr>
                  <a:t> 64</a:t>
                </a:r>
                <a:r>
                  <a:rPr lang="zh-CN" altLang="en-US" sz="1050" b="1" kern="0" smtClean="0">
                    <a:solidFill>
                      <a:srgbClr val="444444"/>
                    </a:solidFill>
                    <a:latin typeface="Museo Sans For Dell" panose="02000000000000000000" pitchFamily="2" charset="0"/>
                    <a:ea typeface="方正准圆简体" panose="03000509000000000000" pitchFamily="65" charset="-122"/>
                  </a:rPr>
                  <a:t>个</a:t>
                </a:r>
                <a:r>
                  <a:rPr lang="en-US" sz="1050" b="1" kern="0" smtClean="0">
                    <a:solidFill>
                      <a:srgbClr val="444444"/>
                    </a:solidFill>
                    <a:latin typeface="Museo Sans For Dell" panose="02000000000000000000" pitchFamily="2" charset="0"/>
                    <a:ea typeface="方正准圆简体" panose="03000509000000000000" pitchFamily="65" charset="-122"/>
                  </a:rPr>
                  <a:t> VLAN</a:t>
                </a:r>
                <a:r>
                  <a:rPr lang="zh-CN" altLang="en-US" sz="1050" b="1" kern="0" smtClean="0">
                    <a:solidFill>
                      <a:srgbClr val="444444"/>
                    </a:solidFill>
                    <a:latin typeface="Museo Sans For Dell" panose="02000000000000000000" pitchFamily="2" charset="0"/>
                    <a:ea typeface="方正准圆简体" panose="03000509000000000000" pitchFamily="65" charset="-122"/>
                  </a:rPr>
                  <a:t>能够“分享”</a:t>
                </a:r>
                <a:r>
                  <a:rPr lang="en-US" altLang="zh-CN" sz="1050" b="1" kern="0" smtClean="0">
                    <a:solidFill>
                      <a:srgbClr val="444444"/>
                    </a:solidFill>
                    <a:latin typeface="Museo Sans For Dell" panose="02000000000000000000" pitchFamily="2" charset="0"/>
                    <a:ea typeface="方正准圆简体" panose="03000509000000000000" pitchFamily="65" charset="-122"/>
                  </a:rPr>
                  <a:t>1</a:t>
                </a:r>
                <a:r>
                  <a:rPr lang="zh-CN" altLang="en-US" sz="1050" b="1" kern="0" smtClean="0">
                    <a:solidFill>
                      <a:srgbClr val="444444"/>
                    </a:solidFill>
                    <a:latin typeface="Museo Sans For Dell" panose="02000000000000000000" pitchFamily="2" charset="0"/>
                    <a:ea typeface="方正准圆简体" panose="03000509000000000000" pitchFamily="65" charset="-122"/>
                  </a:rPr>
                  <a:t>个物理容错域。</a:t>
                </a:r>
                <a:endParaRPr lang="en-US" sz="1050" b="1" kern="0" dirty="0">
                  <a:solidFill>
                    <a:srgbClr val="444444"/>
                  </a:solidFill>
                  <a:latin typeface="Museo Sans For Dell" panose="02000000000000000000" pitchFamily="2" charset="0"/>
                  <a:ea typeface="方正准圆简体" panose="03000509000000000000" pitchFamily="65" charset="-122"/>
                </a:endParaRPr>
              </a:p>
            </p:txBody>
          </p:sp>
          <p:sp>
            <p:nvSpPr>
              <p:cNvPr id="545" name="TextBox 544"/>
              <p:cNvSpPr txBox="1"/>
              <p:nvPr/>
            </p:nvSpPr>
            <p:spPr>
              <a:xfrm>
                <a:off x="7234559" y="2555251"/>
                <a:ext cx="924447" cy="815608"/>
              </a:xfrm>
              <a:prstGeom prst="rect">
                <a:avLst/>
              </a:prstGeom>
              <a:noFill/>
            </p:spPr>
            <p:txBody>
              <a:bodyPr wrap="square" rtlCol="0">
                <a:spAutoFit/>
              </a:bodyPr>
              <a:lstStyle/>
              <a:p>
                <a:pPr algn="ctr" defTabSz="685800" fontAlgn="auto">
                  <a:lnSpc>
                    <a:spcPct val="90000"/>
                  </a:lnSpc>
                  <a:spcBef>
                    <a:spcPts val="450"/>
                  </a:spcBef>
                  <a:spcAft>
                    <a:spcPts val="0"/>
                  </a:spcAft>
                  <a:buClr>
                    <a:srgbClr val="0085C3"/>
                  </a:buClr>
                  <a:defRPr/>
                </a:pPr>
                <a:r>
                  <a:rPr lang="zh-CN" altLang="en-US" sz="750" kern="0" smtClean="0">
                    <a:solidFill>
                      <a:srgbClr val="444444"/>
                    </a:solidFill>
                    <a:latin typeface="Museo Sans For Dell" panose="02000000000000000000" pitchFamily="2" charset="0"/>
                    <a:ea typeface="方正准圆简体" panose="03000509000000000000" pitchFamily="65" charset="-122"/>
                  </a:rPr>
                  <a:t>所有的</a:t>
                </a:r>
                <a:r>
                  <a:rPr lang="en-US" sz="750" kern="0" smtClean="0">
                    <a:solidFill>
                      <a:srgbClr val="444444"/>
                    </a:solidFill>
                    <a:latin typeface="Museo Sans For Dell" panose="02000000000000000000" pitchFamily="2" charset="0"/>
                    <a:ea typeface="方正准圆简体" panose="03000509000000000000" pitchFamily="65" charset="-122"/>
                  </a:rPr>
                  <a:t>VLAN</a:t>
                </a:r>
                <a:r>
                  <a:rPr lang="zh-CN" altLang="en-US" sz="750" kern="0" smtClean="0">
                    <a:solidFill>
                      <a:srgbClr val="444444"/>
                    </a:solidFill>
                    <a:latin typeface="Museo Sans For Dell" panose="02000000000000000000" pitchFamily="2" charset="0"/>
                    <a:ea typeface="方正准圆简体" panose="03000509000000000000" pitchFamily="65" charset="-122"/>
                  </a:rPr>
                  <a:t>都能得到全面的故障转移保护</a:t>
                </a:r>
                <a:endParaRPr lang="en-US" sz="750" kern="0" dirty="0">
                  <a:solidFill>
                    <a:srgbClr val="444444"/>
                  </a:solidFill>
                  <a:latin typeface="Museo Sans For Dell" panose="02000000000000000000" pitchFamily="2" charset="0"/>
                  <a:ea typeface="方正准圆简体" panose="03000509000000000000" pitchFamily="65" charset="-122"/>
                </a:endParaRPr>
              </a:p>
            </p:txBody>
          </p:sp>
          <p:grpSp>
            <p:nvGrpSpPr>
              <p:cNvPr id="546" name="Group 545"/>
              <p:cNvGrpSpPr/>
              <p:nvPr/>
            </p:nvGrpSpPr>
            <p:grpSpPr>
              <a:xfrm>
                <a:off x="5742969" y="2704500"/>
                <a:ext cx="1325623" cy="577611"/>
                <a:chOff x="1186477" y="2790433"/>
                <a:chExt cx="1654964" cy="721114"/>
              </a:xfrm>
            </p:grpSpPr>
            <p:sp>
              <p:nvSpPr>
                <p:cNvPr id="558" name="Rectangle 557"/>
                <p:cNvSpPr/>
                <p:nvPr/>
              </p:nvSpPr>
              <p:spPr>
                <a:xfrm>
                  <a:off x="1186477" y="2790433"/>
                  <a:ext cx="1654964" cy="721114"/>
                </a:xfrm>
                <a:prstGeom prst="rect">
                  <a:avLst/>
                </a:prstGeom>
                <a:solidFill>
                  <a:srgbClr val="444444"/>
                </a:solidFill>
                <a:ln>
                  <a:noFill/>
                </a:ln>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050" kern="0" dirty="0" err="1">
                    <a:solidFill>
                      <a:srgbClr val="FFFFFF"/>
                    </a:solidFill>
                    <a:latin typeface="Museo Sans For Dell" panose="02000000000000000000" pitchFamily="2" charset="0"/>
                    <a:ea typeface="方正准圆简体" panose="03000509000000000000" pitchFamily="65" charset="-122"/>
                  </a:endParaRPr>
                </a:p>
              </p:txBody>
            </p:sp>
            <p:grpSp>
              <p:nvGrpSpPr>
                <p:cNvPr id="559" name="Group 558"/>
                <p:cNvGrpSpPr/>
                <p:nvPr/>
              </p:nvGrpSpPr>
              <p:grpSpPr>
                <a:xfrm>
                  <a:off x="1302190" y="2867435"/>
                  <a:ext cx="1387992" cy="603844"/>
                  <a:chOff x="1446292" y="2719378"/>
                  <a:chExt cx="1171033" cy="509457"/>
                </a:xfrm>
              </p:grpSpPr>
              <p:sp>
                <p:nvSpPr>
                  <p:cNvPr id="560" name="Rectangle 559"/>
                  <p:cNvSpPr/>
                  <p:nvPr/>
                </p:nvSpPr>
                <p:spPr>
                  <a:xfrm>
                    <a:off x="1446292" y="2719378"/>
                    <a:ext cx="1171033" cy="452284"/>
                  </a:xfrm>
                  <a:prstGeom prst="rect">
                    <a:avLst/>
                  </a:prstGeom>
                  <a:solidFill>
                    <a:srgbClr val="FFFFFF">
                      <a:lumMod val="75000"/>
                    </a:srgbClr>
                  </a:solid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200" kern="0" dirty="0" err="1">
                      <a:solidFill>
                        <a:srgbClr val="FFFFFF"/>
                      </a:solidFill>
                      <a:latin typeface="Museo Sans For Dell" panose="02000000000000000000" pitchFamily="2" charset="0"/>
                      <a:ea typeface="方正准圆简体" panose="03000509000000000000" pitchFamily="65" charset="-122"/>
                    </a:endParaRPr>
                  </a:p>
                </p:txBody>
              </p:sp>
              <p:sp>
                <p:nvSpPr>
                  <p:cNvPr id="561" name="TextBox 560"/>
                  <p:cNvSpPr txBox="1"/>
                  <p:nvPr/>
                </p:nvSpPr>
                <p:spPr>
                  <a:xfrm>
                    <a:off x="1530615" y="2953281"/>
                    <a:ext cx="664568" cy="275554"/>
                  </a:xfrm>
                  <a:prstGeom prst="rect">
                    <a:avLst/>
                  </a:prstGeom>
                  <a:noFill/>
                </p:spPr>
                <p:txBody>
                  <a:bodyPr wrap="none" rtlCol="0">
                    <a:spAutoFit/>
                  </a:bodyPr>
                  <a:lstStyle/>
                  <a:p>
                    <a:pPr defTabSz="685800" fontAlgn="auto">
                      <a:lnSpc>
                        <a:spcPct val="90000"/>
                      </a:lnSpc>
                      <a:spcBef>
                        <a:spcPts val="450"/>
                      </a:spcBef>
                      <a:spcAft>
                        <a:spcPts val="0"/>
                      </a:spcAft>
                      <a:buClr>
                        <a:srgbClr val="0085C3"/>
                      </a:buClr>
                      <a:defRPr/>
                    </a:pPr>
                    <a:r>
                      <a:rPr lang="zh-CN" altLang="en-US" sz="750" b="1" kern="0" smtClean="0">
                        <a:solidFill>
                          <a:srgbClr val="444444"/>
                        </a:solidFill>
                        <a:latin typeface="Museo Sans For Dell" panose="02000000000000000000" pitchFamily="2" charset="0"/>
                        <a:ea typeface="方正准圆简体" panose="03000509000000000000" pitchFamily="65" charset="-122"/>
                      </a:rPr>
                      <a:t>容错域</a:t>
                    </a:r>
                    <a:endParaRPr lang="en-US" sz="750" b="1" kern="0" dirty="0">
                      <a:solidFill>
                        <a:srgbClr val="444444"/>
                      </a:solidFill>
                      <a:latin typeface="Museo Sans For Dell" panose="02000000000000000000" pitchFamily="2" charset="0"/>
                      <a:ea typeface="方正准圆简体" panose="03000509000000000000" pitchFamily="65" charset="-122"/>
                    </a:endParaRPr>
                  </a:p>
                </p:txBody>
              </p:sp>
            </p:grpSp>
          </p:grpSp>
          <p:grpSp>
            <p:nvGrpSpPr>
              <p:cNvPr id="547" name="Group 546"/>
              <p:cNvGrpSpPr/>
              <p:nvPr/>
            </p:nvGrpSpPr>
            <p:grpSpPr>
              <a:xfrm>
                <a:off x="5928188" y="2837197"/>
                <a:ext cx="938715" cy="150876"/>
                <a:chOff x="4018529" y="2210558"/>
                <a:chExt cx="948196" cy="152400"/>
              </a:xfrm>
              <a:solidFill>
                <a:srgbClr val="444444"/>
              </a:solidFill>
            </p:grpSpPr>
            <p:sp>
              <p:nvSpPr>
                <p:cNvPr id="554" name="Rectangle 553"/>
                <p:cNvSpPr/>
                <p:nvPr/>
              </p:nvSpPr>
              <p:spPr>
                <a:xfrm>
                  <a:off x="428379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200" kern="0" dirty="0" err="1">
                    <a:solidFill>
                      <a:srgbClr val="FFFFFF"/>
                    </a:solidFill>
                    <a:latin typeface="Museo Sans For Dell" panose="02000000000000000000" pitchFamily="2" charset="0"/>
                    <a:ea typeface="方正准圆简体" panose="03000509000000000000" pitchFamily="65" charset="-122"/>
                  </a:endParaRPr>
                </a:p>
              </p:txBody>
            </p:sp>
            <p:sp>
              <p:nvSpPr>
                <p:cNvPr id="555" name="Rectangle 554"/>
                <p:cNvSpPr/>
                <p:nvPr/>
              </p:nvSpPr>
              <p:spPr>
                <a:xfrm>
                  <a:off x="4549061"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200" kern="0" dirty="0" err="1">
                    <a:solidFill>
                      <a:srgbClr val="FFFFFF"/>
                    </a:solidFill>
                    <a:latin typeface="Museo Sans For Dell" panose="02000000000000000000" pitchFamily="2" charset="0"/>
                    <a:ea typeface="方正准圆简体" panose="03000509000000000000" pitchFamily="65" charset="-122"/>
                  </a:endParaRPr>
                </a:p>
              </p:txBody>
            </p:sp>
            <p:sp>
              <p:nvSpPr>
                <p:cNvPr id="556" name="Rectangle 555"/>
                <p:cNvSpPr/>
                <p:nvPr/>
              </p:nvSpPr>
              <p:spPr>
                <a:xfrm>
                  <a:off x="481432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200" kern="0" dirty="0" err="1">
                    <a:solidFill>
                      <a:srgbClr val="FFFFFF"/>
                    </a:solidFill>
                    <a:latin typeface="Museo Sans For Dell" panose="02000000000000000000" pitchFamily="2" charset="0"/>
                    <a:ea typeface="方正准圆简体" panose="03000509000000000000" pitchFamily="65" charset="-122"/>
                  </a:endParaRPr>
                </a:p>
              </p:txBody>
            </p:sp>
            <p:sp>
              <p:nvSpPr>
                <p:cNvPr id="557" name="Rectangle 556"/>
                <p:cNvSpPr/>
                <p:nvPr/>
              </p:nvSpPr>
              <p:spPr>
                <a:xfrm>
                  <a:off x="4018529"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200" kern="0" dirty="0" err="1">
                    <a:solidFill>
                      <a:srgbClr val="FFFFFF"/>
                    </a:solidFill>
                    <a:latin typeface="Museo Sans For Dell" panose="02000000000000000000" pitchFamily="2" charset="0"/>
                    <a:ea typeface="方正准圆简体" panose="03000509000000000000" pitchFamily="65" charset="-122"/>
                  </a:endParaRPr>
                </a:p>
              </p:txBody>
            </p:sp>
          </p:grpSp>
          <p:cxnSp>
            <p:nvCxnSpPr>
              <p:cNvPr id="548" name="Straight Connector 547"/>
              <p:cNvCxnSpPr>
                <a:stCxn id="551" idx="4"/>
                <a:endCxn id="557" idx="0"/>
              </p:cNvCxnSpPr>
              <p:nvPr/>
            </p:nvCxnSpPr>
            <p:spPr>
              <a:xfrm flipH="1">
                <a:off x="6003626" y="2340278"/>
                <a:ext cx="375151" cy="496919"/>
              </a:xfrm>
              <a:prstGeom prst="line">
                <a:avLst/>
              </a:prstGeom>
              <a:noFill/>
              <a:ln w="9525" cap="flat" cmpd="sng" algn="ctr">
                <a:solidFill>
                  <a:srgbClr val="0085C3">
                    <a:shade val="95000"/>
                    <a:satMod val="105000"/>
                  </a:srgbClr>
                </a:solidFill>
                <a:prstDash val="solid"/>
              </a:ln>
              <a:effectLst/>
            </p:spPr>
          </p:cxnSp>
          <p:cxnSp>
            <p:nvCxnSpPr>
              <p:cNvPr id="549" name="Straight Connector 548"/>
              <p:cNvCxnSpPr>
                <a:stCxn id="551" idx="4"/>
                <a:endCxn id="554" idx="0"/>
              </p:cNvCxnSpPr>
              <p:nvPr/>
            </p:nvCxnSpPr>
            <p:spPr>
              <a:xfrm flipH="1">
                <a:off x="6266240" y="2340278"/>
                <a:ext cx="112537" cy="496919"/>
              </a:xfrm>
              <a:prstGeom prst="line">
                <a:avLst/>
              </a:prstGeom>
              <a:noFill/>
              <a:ln w="9525" cap="flat" cmpd="sng" algn="ctr">
                <a:solidFill>
                  <a:srgbClr val="0085C3">
                    <a:shade val="95000"/>
                    <a:satMod val="105000"/>
                  </a:srgbClr>
                </a:solidFill>
                <a:prstDash val="solid"/>
              </a:ln>
              <a:effectLst/>
            </p:spPr>
          </p:cxnSp>
          <p:cxnSp>
            <p:nvCxnSpPr>
              <p:cNvPr id="550" name="Straight Connector 549"/>
              <p:cNvCxnSpPr>
                <a:stCxn id="551" idx="4"/>
                <a:endCxn id="556" idx="0"/>
              </p:cNvCxnSpPr>
              <p:nvPr/>
            </p:nvCxnSpPr>
            <p:spPr>
              <a:xfrm>
                <a:off x="6378777" y="2340278"/>
                <a:ext cx="412688" cy="496919"/>
              </a:xfrm>
              <a:prstGeom prst="line">
                <a:avLst/>
              </a:prstGeom>
              <a:noFill/>
              <a:ln w="9525" cap="flat" cmpd="sng" algn="ctr">
                <a:solidFill>
                  <a:srgbClr val="0085C3">
                    <a:shade val="95000"/>
                    <a:satMod val="105000"/>
                  </a:srgbClr>
                </a:solidFill>
                <a:prstDash val="solid"/>
              </a:ln>
              <a:effectLst/>
            </p:spPr>
          </p:cxnSp>
          <p:sp>
            <p:nvSpPr>
              <p:cNvPr id="551" name="Oval 550"/>
              <p:cNvSpPr/>
              <p:nvPr/>
            </p:nvSpPr>
            <p:spPr>
              <a:xfrm>
                <a:off x="6237998" y="2058720"/>
                <a:ext cx="281558" cy="281558"/>
              </a:xfrm>
              <a:prstGeom prst="ellipse">
                <a:avLst/>
              </a:prstGeom>
              <a:solidFill>
                <a:srgbClr val="F2AF00"/>
              </a:solidFill>
              <a:effectLst/>
            </p:spPr>
            <p:txBody>
              <a:bodyPr wrap="square" lIns="68580" tIns="68580" rIns="68580" bIns="68580" rtlCol="0" anchor="ctr">
                <a:noAutofit/>
              </a:bodyPr>
              <a:lstStyle/>
              <a:p>
                <a:pPr algn="ctr" defTabSz="685800" fontAlgn="auto">
                  <a:lnSpc>
                    <a:spcPct val="90000"/>
                  </a:lnSpc>
                  <a:spcBef>
                    <a:spcPts val="450"/>
                  </a:spcBef>
                  <a:spcAft>
                    <a:spcPts val="0"/>
                  </a:spcAft>
                  <a:defRPr/>
                </a:pPr>
                <a:r>
                  <a:rPr lang="en-US" sz="1200" kern="0" dirty="0">
                    <a:solidFill>
                      <a:srgbClr val="FFFFFF"/>
                    </a:solidFill>
                    <a:latin typeface="Museo Sans For Dell" panose="02000000000000000000" pitchFamily="2" charset="0"/>
                    <a:ea typeface="方正准圆简体" panose="03000509000000000000" pitchFamily="65" charset="-122"/>
                  </a:rPr>
                  <a:t>3</a:t>
                </a:r>
              </a:p>
            </p:txBody>
          </p:sp>
          <p:sp>
            <p:nvSpPr>
              <p:cNvPr id="552" name="TextBox 551"/>
              <p:cNvSpPr txBox="1"/>
              <p:nvPr/>
            </p:nvSpPr>
            <p:spPr>
              <a:xfrm>
                <a:off x="7383055" y="1987133"/>
                <a:ext cx="979328" cy="510909"/>
              </a:xfrm>
              <a:prstGeom prst="rect">
                <a:avLst/>
              </a:prstGeom>
              <a:noFill/>
            </p:spPr>
            <p:txBody>
              <a:bodyPr wrap="none" rtlCol="0">
                <a:spAutoFit/>
              </a:bodyPr>
              <a:lstStyle/>
              <a:p>
                <a:pPr defTabSz="685800" fontAlgn="auto">
                  <a:lnSpc>
                    <a:spcPct val="90000"/>
                  </a:lnSpc>
                  <a:spcBef>
                    <a:spcPts val="450"/>
                  </a:spcBef>
                  <a:spcAft>
                    <a:spcPts val="0"/>
                  </a:spcAft>
                  <a:buClr>
                    <a:srgbClr val="0085C3"/>
                  </a:buClr>
                  <a:defRPr/>
                </a:pPr>
                <a:r>
                  <a:rPr lang="en-US" sz="2100" b="1" kern="0" dirty="0">
                    <a:solidFill>
                      <a:srgbClr val="0085C3"/>
                    </a:solidFill>
                    <a:latin typeface="Museo Sans For Dell" panose="02000000000000000000" pitchFamily="2" charset="0"/>
                    <a:ea typeface="方正准圆简体" panose="03000509000000000000" pitchFamily="65" charset="-122"/>
                  </a:rPr>
                  <a:t>…64</a:t>
                </a:r>
              </a:p>
            </p:txBody>
          </p:sp>
          <p:sp>
            <p:nvSpPr>
              <p:cNvPr id="553" name="TextBox 552"/>
              <p:cNvSpPr txBox="1"/>
              <p:nvPr/>
            </p:nvSpPr>
            <p:spPr>
              <a:xfrm>
                <a:off x="4650751" y="2555251"/>
                <a:ext cx="1033786" cy="538609"/>
              </a:xfrm>
              <a:prstGeom prst="rect">
                <a:avLst/>
              </a:prstGeom>
              <a:noFill/>
            </p:spPr>
            <p:txBody>
              <a:bodyPr wrap="square" rtlCol="0">
                <a:spAutoFit/>
              </a:bodyPr>
              <a:lstStyle/>
              <a:p>
                <a:pPr algn="ctr" defTabSz="685800" fontAlgn="auto">
                  <a:lnSpc>
                    <a:spcPct val="90000"/>
                  </a:lnSpc>
                  <a:spcBef>
                    <a:spcPts val="450"/>
                  </a:spcBef>
                  <a:spcAft>
                    <a:spcPts val="0"/>
                  </a:spcAft>
                  <a:buClr>
                    <a:srgbClr val="0085C3"/>
                  </a:buClr>
                  <a:defRPr/>
                </a:pPr>
                <a:r>
                  <a:rPr lang="zh-CN" altLang="en-US" sz="750" kern="0" smtClean="0">
                    <a:solidFill>
                      <a:srgbClr val="444444"/>
                    </a:solidFill>
                    <a:latin typeface="Museo Sans For Dell" panose="02000000000000000000" pitchFamily="2" charset="0"/>
                    <a:ea typeface="方正准圆简体" panose="03000509000000000000" pitchFamily="65" charset="-122"/>
                  </a:rPr>
                  <a:t>每个物理端口支持高达</a:t>
                </a:r>
                <a:r>
                  <a:rPr lang="en-US" altLang="zh-CN" sz="750" kern="0" smtClean="0">
                    <a:solidFill>
                      <a:srgbClr val="444444"/>
                    </a:solidFill>
                    <a:latin typeface="Museo Sans For Dell" panose="02000000000000000000" pitchFamily="2" charset="0"/>
                    <a:ea typeface="方正准圆简体" panose="03000509000000000000" pitchFamily="65" charset="-122"/>
                  </a:rPr>
                  <a:t>64</a:t>
                </a:r>
                <a:r>
                  <a:rPr lang="zh-CN" altLang="en-US" sz="750" kern="0" smtClean="0">
                    <a:solidFill>
                      <a:srgbClr val="444444"/>
                    </a:solidFill>
                    <a:latin typeface="Museo Sans For Dell" panose="02000000000000000000" pitchFamily="2" charset="0"/>
                    <a:ea typeface="方正准圆简体" panose="03000509000000000000" pitchFamily="65" charset="-122"/>
                  </a:rPr>
                  <a:t>个虚拟端口</a:t>
                </a:r>
                <a:endParaRPr lang="en-US" sz="750" kern="0" dirty="0">
                  <a:solidFill>
                    <a:srgbClr val="444444"/>
                  </a:solidFill>
                  <a:latin typeface="Museo Sans For Dell" panose="02000000000000000000" pitchFamily="2" charset="0"/>
                  <a:ea typeface="方正准圆简体" panose="03000509000000000000" pitchFamily="65" charset="-122"/>
                </a:endParaRPr>
              </a:p>
            </p:txBody>
          </p:sp>
        </p:grpSp>
        <p:grpSp>
          <p:nvGrpSpPr>
            <p:cNvPr id="520" name="Group 519"/>
            <p:cNvGrpSpPr/>
            <p:nvPr/>
          </p:nvGrpSpPr>
          <p:grpSpPr>
            <a:xfrm>
              <a:off x="5407402" y="2096820"/>
              <a:ext cx="1384063" cy="778477"/>
              <a:chOff x="5407402" y="2096820"/>
              <a:chExt cx="1384063" cy="778477"/>
            </a:xfrm>
          </p:grpSpPr>
          <p:sp>
            <p:nvSpPr>
              <p:cNvPr id="539" name="Oval 538"/>
              <p:cNvSpPr/>
              <p:nvPr/>
            </p:nvSpPr>
            <p:spPr>
              <a:xfrm>
                <a:off x="5407402" y="2096820"/>
                <a:ext cx="281558" cy="281558"/>
              </a:xfrm>
              <a:prstGeom prst="ellipse">
                <a:avLst/>
              </a:prstGeom>
              <a:solidFill>
                <a:srgbClr val="0085C3"/>
              </a:solid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r>
                  <a:rPr lang="en-US" sz="1200" kern="0" dirty="0">
                    <a:solidFill>
                      <a:srgbClr val="FFFFFF"/>
                    </a:solidFill>
                    <a:latin typeface="Museo Sans For Dell" panose="02000000000000000000" pitchFamily="2" charset="0"/>
                    <a:ea typeface="方正准圆简体" panose="03000509000000000000" pitchFamily="65" charset="-122"/>
                  </a:rPr>
                  <a:t>1</a:t>
                </a:r>
              </a:p>
            </p:txBody>
          </p:sp>
          <p:cxnSp>
            <p:nvCxnSpPr>
              <p:cNvPr id="540" name="Straight Connector 539"/>
              <p:cNvCxnSpPr>
                <a:stCxn id="539" idx="4"/>
              </p:cNvCxnSpPr>
              <p:nvPr/>
            </p:nvCxnSpPr>
            <p:spPr>
              <a:xfrm>
                <a:off x="5548181" y="2378378"/>
                <a:ext cx="455445" cy="496919"/>
              </a:xfrm>
              <a:prstGeom prst="line">
                <a:avLst/>
              </a:prstGeom>
              <a:noFill/>
              <a:ln w="9525" cap="flat" cmpd="sng" algn="ctr">
                <a:solidFill>
                  <a:srgbClr val="0085C3">
                    <a:shade val="95000"/>
                    <a:satMod val="105000"/>
                  </a:srgbClr>
                </a:solidFill>
                <a:prstDash val="solid"/>
              </a:ln>
              <a:effectLst/>
            </p:spPr>
          </p:cxnSp>
          <p:cxnSp>
            <p:nvCxnSpPr>
              <p:cNvPr id="541" name="Straight Connector 540"/>
              <p:cNvCxnSpPr>
                <a:stCxn id="539" idx="4"/>
              </p:cNvCxnSpPr>
              <p:nvPr/>
            </p:nvCxnSpPr>
            <p:spPr>
              <a:xfrm>
                <a:off x="5548181" y="2378378"/>
                <a:ext cx="718059" cy="496919"/>
              </a:xfrm>
              <a:prstGeom prst="line">
                <a:avLst/>
              </a:prstGeom>
              <a:noFill/>
              <a:ln w="9525" cap="flat" cmpd="sng" algn="ctr">
                <a:solidFill>
                  <a:srgbClr val="0085C3">
                    <a:shade val="95000"/>
                    <a:satMod val="105000"/>
                  </a:srgbClr>
                </a:solidFill>
                <a:prstDash val="solid"/>
              </a:ln>
              <a:effectLst/>
            </p:spPr>
          </p:cxnSp>
          <p:cxnSp>
            <p:nvCxnSpPr>
              <p:cNvPr id="542" name="Straight Connector 541"/>
              <p:cNvCxnSpPr>
                <a:stCxn id="539" idx="4"/>
              </p:cNvCxnSpPr>
              <p:nvPr/>
            </p:nvCxnSpPr>
            <p:spPr>
              <a:xfrm>
                <a:off x="5548181" y="2378378"/>
                <a:ext cx="980672" cy="496919"/>
              </a:xfrm>
              <a:prstGeom prst="line">
                <a:avLst/>
              </a:prstGeom>
              <a:noFill/>
              <a:ln w="9525" cap="flat" cmpd="sng" algn="ctr">
                <a:solidFill>
                  <a:srgbClr val="0085C3">
                    <a:shade val="95000"/>
                    <a:satMod val="105000"/>
                  </a:srgbClr>
                </a:solidFill>
                <a:prstDash val="solid"/>
              </a:ln>
              <a:effectLst/>
            </p:spPr>
          </p:cxnSp>
          <p:cxnSp>
            <p:nvCxnSpPr>
              <p:cNvPr id="543" name="Straight Connector 542"/>
              <p:cNvCxnSpPr>
                <a:stCxn id="539" idx="4"/>
              </p:cNvCxnSpPr>
              <p:nvPr/>
            </p:nvCxnSpPr>
            <p:spPr>
              <a:xfrm>
                <a:off x="5548181" y="2378378"/>
                <a:ext cx="1243284" cy="496919"/>
              </a:xfrm>
              <a:prstGeom prst="line">
                <a:avLst/>
              </a:prstGeom>
              <a:noFill/>
              <a:ln w="9525" cap="flat" cmpd="sng" algn="ctr">
                <a:solidFill>
                  <a:srgbClr val="0085C3">
                    <a:shade val="95000"/>
                    <a:satMod val="105000"/>
                  </a:srgbClr>
                </a:solidFill>
                <a:prstDash val="solid"/>
              </a:ln>
              <a:effectLst/>
            </p:spPr>
          </p:cxnSp>
        </p:grpSp>
        <p:grpSp>
          <p:nvGrpSpPr>
            <p:cNvPr id="521" name="Group 520"/>
            <p:cNvGrpSpPr/>
            <p:nvPr/>
          </p:nvGrpSpPr>
          <p:grpSpPr>
            <a:xfrm>
              <a:off x="5822700" y="2096820"/>
              <a:ext cx="968765" cy="778477"/>
              <a:chOff x="5822700" y="2096820"/>
              <a:chExt cx="968765" cy="778477"/>
            </a:xfrm>
          </p:grpSpPr>
          <p:cxnSp>
            <p:nvCxnSpPr>
              <p:cNvPr id="534" name="Straight Connector 533"/>
              <p:cNvCxnSpPr>
                <a:stCxn id="538" idx="4"/>
              </p:cNvCxnSpPr>
              <p:nvPr/>
            </p:nvCxnSpPr>
            <p:spPr>
              <a:xfrm>
                <a:off x="5963479" y="2378378"/>
                <a:ext cx="40147" cy="496919"/>
              </a:xfrm>
              <a:prstGeom prst="line">
                <a:avLst/>
              </a:prstGeom>
              <a:noFill/>
              <a:ln w="9525" cap="flat" cmpd="sng" algn="ctr">
                <a:solidFill>
                  <a:srgbClr val="0085C3">
                    <a:shade val="95000"/>
                    <a:satMod val="105000"/>
                  </a:srgbClr>
                </a:solidFill>
                <a:prstDash val="solid"/>
              </a:ln>
              <a:effectLst/>
            </p:spPr>
          </p:cxnSp>
          <p:cxnSp>
            <p:nvCxnSpPr>
              <p:cNvPr id="535" name="Straight Connector 534"/>
              <p:cNvCxnSpPr>
                <a:stCxn id="538" idx="4"/>
              </p:cNvCxnSpPr>
              <p:nvPr/>
            </p:nvCxnSpPr>
            <p:spPr>
              <a:xfrm>
                <a:off x="5963479" y="2378378"/>
                <a:ext cx="302761" cy="496919"/>
              </a:xfrm>
              <a:prstGeom prst="line">
                <a:avLst/>
              </a:prstGeom>
              <a:noFill/>
              <a:ln w="9525" cap="flat" cmpd="sng" algn="ctr">
                <a:solidFill>
                  <a:srgbClr val="0085C3">
                    <a:shade val="95000"/>
                    <a:satMod val="105000"/>
                  </a:srgbClr>
                </a:solidFill>
                <a:prstDash val="solid"/>
              </a:ln>
              <a:effectLst/>
            </p:spPr>
          </p:cxnSp>
          <p:cxnSp>
            <p:nvCxnSpPr>
              <p:cNvPr id="536" name="Straight Connector 535"/>
              <p:cNvCxnSpPr>
                <a:stCxn id="538" idx="4"/>
              </p:cNvCxnSpPr>
              <p:nvPr/>
            </p:nvCxnSpPr>
            <p:spPr>
              <a:xfrm>
                <a:off x="5963479" y="2378378"/>
                <a:ext cx="565374" cy="496919"/>
              </a:xfrm>
              <a:prstGeom prst="line">
                <a:avLst/>
              </a:prstGeom>
              <a:noFill/>
              <a:ln w="9525" cap="flat" cmpd="sng" algn="ctr">
                <a:solidFill>
                  <a:srgbClr val="0085C3">
                    <a:shade val="95000"/>
                    <a:satMod val="105000"/>
                  </a:srgbClr>
                </a:solidFill>
                <a:prstDash val="solid"/>
              </a:ln>
              <a:effectLst/>
            </p:spPr>
          </p:cxnSp>
          <p:cxnSp>
            <p:nvCxnSpPr>
              <p:cNvPr id="537" name="Straight Connector 536"/>
              <p:cNvCxnSpPr>
                <a:stCxn id="538" idx="4"/>
              </p:cNvCxnSpPr>
              <p:nvPr/>
            </p:nvCxnSpPr>
            <p:spPr>
              <a:xfrm>
                <a:off x="5963479" y="2378378"/>
                <a:ext cx="827986" cy="496919"/>
              </a:xfrm>
              <a:prstGeom prst="line">
                <a:avLst/>
              </a:prstGeom>
              <a:noFill/>
              <a:ln w="9525" cap="flat" cmpd="sng" algn="ctr">
                <a:solidFill>
                  <a:srgbClr val="0085C3">
                    <a:shade val="95000"/>
                    <a:satMod val="105000"/>
                  </a:srgbClr>
                </a:solidFill>
                <a:prstDash val="solid"/>
              </a:ln>
              <a:effectLst/>
            </p:spPr>
          </p:cxnSp>
          <p:sp>
            <p:nvSpPr>
              <p:cNvPr id="538" name="Oval 537"/>
              <p:cNvSpPr/>
              <p:nvPr/>
            </p:nvSpPr>
            <p:spPr>
              <a:xfrm>
                <a:off x="5822700" y="2096820"/>
                <a:ext cx="281558" cy="281558"/>
              </a:xfrm>
              <a:prstGeom prst="ellipse">
                <a:avLst/>
              </a:prstGeom>
              <a:solidFill>
                <a:srgbClr val="7AB800"/>
              </a:solidFill>
              <a:effectLst/>
            </p:spPr>
            <p:txBody>
              <a:bodyPr wrap="square" lIns="68580" tIns="68580" rIns="68580" bIns="68580" rtlCol="0" anchor="ctr">
                <a:noAutofit/>
              </a:bodyPr>
              <a:lstStyle/>
              <a:p>
                <a:pPr algn="ctr" defTabSz="685800" fontAlgn="auto">
                  <a:lnSpc>
                    <a:spcPct val="90000"/>
                  </a:lnSpc>
                  <a:spcBef>
                    <a:spcPts val="450"/>
                  </a:spcBef>
                  <a:spcAft>
                    <a:spcPts val="0"/>
                  </a:spcAft>
                  <a:defRPr/>
                </a:pPr>
                <a:r>
                  <a:rPr lang="en-US" sz="1200" kern="0" dirty="0">
                    <a:solidFill>
                      <a:srgbClr val="FFFFFF"/>
                    </a:solidFill>
                    <a:latin typeface="Museo Sans For Dell" panose="02000000000000000000" pitchFamily="2" charset="0"/>
                    <a:ea typeface="方正准圆简体" panose="03000509000000000000" pitchFamily="65" charset="-122"/>
                  </a:rPr>
                  <a:t>2</a:t>
                </a:r>
              </a:p>
            </p:txBody>
          </p:sp>
        </p:grpSp>
        <p:grpSp>
          <p:nvGrpSpPr>
            <p:cNvPr id="522" name="Group 521"/>
            <p:cNvGrpSpPr/>
            <p:nvPr/>
          </p:nvGrpSpPr>
          <p:grpSpPr>
            <a:xfrm>
              <a:off x="6003626" y="2096820"/>
              <a:ext cx="931228" cy="778477"/>
              <a:chOff x="6003626" y="2096820"/>
              <a:chExt cx="931228" cy="778477"/>
            </a:xfrm>
          </p:grpSpPr>
          <p:cxnSp>
            <p:nvCxnSpPr>
              <p:cNvPr id="529" name="Straight Connector 528"/>
              <p:cNvCxnSpPr>
                <a:stCxn id="533" idx="4"/>
              </p:cNvCxnSpPr>
              <p:nvPr/>
            </p:nvCxnSpPr>
            <p:spPr>
              <a:xfrm flipH="1">
                <a:off x="6003626" y="2378378"/>
                <a:ext cx="790449" cy="496919"/>
              </a:xfrm>
              <a:prstGeom prst="line">
                <a:avLst/>
              </a:prstGeom>
              <a:noFill/>
              <a:ln w="9525" cap="flat" cmpd="sng" algn="ctr">
                <a:solidFill>
                  <a:srgbClr val="0085C3">
                    <a:shade val="95000"/>
                    <a:satMod val="105000"/>
                  </a:srgbClr>
                </a:solidFill>
                <a:prstDash val="solid"/>
              </a:ln>
              <a:effectLst/>
            </p:spPr>
          </p:cxnSp>
          <p:cxnSp>
            <p:nvCxnSpPr>
              <p:cNvPr id="530" name="Straight Connector 529"/>
              <p:cNvCxnSpPr>
                <a:stCxn id="533" idx="4"/>
              </p:cNvCxnSpPr>
              <p:nvPr/>
            </p:nvCxnSpPr>
            <p:spPr>
              <a:xfrm flipH="1">
                <a:off x="6266240" y="2378378"/>
                <a:ext cx="527835" cy="496919"/>
              </a:xfrm>
              <a:prstGeom prst="line">
                <a:avLst/>
              </a:prstGeom>
              <a:noFill/>
              <a:ln w="9525" cap="flat" cmpd="sng" algn="ctr">
                <a:solidFill>
                  <a:srgbClr val="0085C3">
                    <a:shade val="95000"/>
                    <a:satMod val="105000"/>
                  </a:srgbClr>
                </a:solidFill>
                <a:prstDash val="solid"/>
              </a:ln>
              <a:effectLst/>
            </p:spPr>
          </p:cxnSp>
          <p:cxnSp>
            <p:nvCxnSpPr>
              <p:cNvPr id="531" name="Straight Connector 530"/>
              <p:cNvCxnSpPr>
                <a:stCxn id="533" idx="4"/>
              </p:cNvCxnSpPr>
              <p:nvPr/>
            </p:nvCxnSpPr>
            <p:spPr>
              <a:xfrm flipH="1">
                <a:off x="6528853" y="2378378"/>
                <a:ext cx="265222" cy="496919"/>
              </a:xfrm>
              <a:prstGeom prst="line">
                <a:avLst/>
              </a:prstGeom>
              <a:noFill/>
              <a:ln w="9525" cap="flat" cmpd="sng" algn="ctr">
                <a:solidFill>
                  <a:srgbClr val="0085C3">
                    <a:shade val="95000"/>
                    <a:satMod val="105000"/>
                  </a:srgbClr>
                </a:solidFill>
                <a:prstDash val="solid"/>
              </a:ln>
              <a:effectLst/>
            </p:spPr>
          </p:cxnSp>
          <p:cxnSp>
            <p:nvCxnSpPr>
              <p:cNvPr id="532" name="Straight Connector 531"/>
              <p:cNvCxnSpPr>
                <a:stCxn id="533" idx="4"/>
              </p:cNvCxnSpPr>
              <p:nvPr/>
            </p:nvCxnSpPr>
            <p:spPr>
              <a:xfrm flipH="1">
                <a:off x="6791465" y="2378378"/>
                <a:ext cx="2610" cy="496919"/>
              </a:xfrm>
              <a:prstGeom prst="line">
                <a:avLst/>
              </a:prstGeom>
              <a:noFill/>
              <a:ln w="9525" cap="flat" cmpd="sng" algn="ctr">
                <a:solidFill>
                  <a:srgbClr val="0085C3">
                    <a:shade val="95000"/>
                    <a:satMod val="105000"/>
                  </a:srgbClr>
                </a:solidFill>
                <a:prstDash val="solid"/>
              </a:ln>
              <a:effectLst/>
            </p:spPr>
          </p:cxnSp>
          <p:sp>
            <p:nvSpPr>
              <p:cNvPr id="533" name="Oval 532"/>
              <p:cNvSpPr/>
              <p:nvPr/>
            </p:nvSpPr>
            <p:spPr>
              <a:xfrm>
                <a:off x="6653296" y="2096820"/>
                <a:ext cx="281558" cy="281558"/>
              </a:xfrm>
              <a:prstGeom prst="ellipse">
                <a:avLst/>
              </a:prstGeom>
              <a:solidFill>
                <a:srgbClr val="DC5034"/>
              </a:solidFill>
              <a:effectLst/>
            </p:spPr>
            <p:txBody>
              <a:bodyPr wrap="square" lIns="68580" tIns="68580" rIns="68580" bIns="68580" rtlCol="0" anchor="ctr">
                <a:noAutofit/>
              </a:bodyPr>
              <a:lstStyle/>
              <a:p>
                <a:pPr algn="ctr" defTabSz="685800" fontAlgn="auto">
                  <a:lnSpc>
                    <a:spcPct val="90000"/>
                  </a:lnSpc>
                  <a:spcBef>
                    <a:spcPts val="450"/>
                  </a:spcBef>
                  <a:spcAft>
                    <a:spcPts val="0"/>
                  </a:spcAft>
                  <a:defRPr/>
                </a:pPr>
                <a:r>
                  <a:rPr lang="en-US" sz="1200" kern="0" dirty="0">
                    <a:solidFill>
                      <a:srgbClr val="FFFFFF"/>
                    </a:solidFill>
                    <a:latin typeface="Museo Sans For Dell" panose="02000000000000000000" pitchFamily="2" charset="0"/>
                    <a:ea typeface="方正准圆简体" panose="03000509000000000000" pitchFamily="65" charset="-122"/>
                  </a:rPr>
                  <a:t>4</a:t>
                </a:r>
              </a:p>
            </p:txBody>
          </p:sp>
        </p:grpSp>
        <p:cxnSp>
          <p:nvCxnSpPr>
            <p:cNvPr id="523" name="Straight Connector 522"/>
            <p:cNvCxnSpPr>
              <a:stCxn id="527" idx="4"/>
            </p:cNvCxnSpPr>
            <p:nvPr/>
          </p:nvCxnSpPr>
          <p:spPr>
            <a:xfrm flipH="1">
              <a:off x="6003626" y="2378378"/>
              <a:ext cx="1205745" cy="496919"/>
            </a:xfrm>
            <a:prstGeom prst="line">
              <a:avLst/>
            </a:prstGeom>
            <a:noFill/>
            <a:ln w="9525" cap="flat" cmpd="sng" algn="ctr">
              <a:solidFill>
                <a:srgbClr val="0085C3">
                  <a:shade val="95000"/>
                  <a:satMod val="105000"/>
                </a:srgbClr>
              </a:solidFill>
              <a:prstDash val="solid"/>
            </a:ln>
            <a:effectLst/>
          </p:spPr>
        </p:cxnSp>
        <p:cxnSp>
          <p:nvCxnSpPr>
            <p:cNvPr id="524" name="Straight Connector 523"/>
            <p:cNvCxnSpPr>
              <a:stCxn id="527" idx="4"/>
            </p:cNvCxnSpPr>
            <p:nvPr/>
          </p:nvCxnSpPr>
          <p:spPr>
            <a:xfrm flipH="1">
              <a:off x="6791465" y="2378378"/>
              <a:ext cx="417906" cy="496919"/>
            </a:xfrm>
            <a:prstGeom prst="line">
              <a:avLst/>
            </a:prstGeom>
            <a:noFill/>
            <a:ln w="9525" cap="flat" cmpd="sng" algn="ctr">
              <a:solidFill>
                <a:srgbClr val="0085C3">
                  <a:shade val="95000"/>
                  <a:satMod val="105000"/>
                </a:srgbClr>
              </a:solidFill>
              <a:prstDash val="solid"/>
            </a:ln>
            <a:effectLst/>
          </p:spPr>
        </p:cxnSp>
        <p:cxnSp>
          <p:nvCxnSpPr>
            <p:cNvPr id="525" name="Straight Connector 524"/>
            <p:cNvCxnSpPr>
              <a:stCxn id="527" idx="4"/>
            </p:cNvCxnSpPr>
            <p:nvPr/>
          </p:nvCxnSpPr>
          <p:spPr>
            <a:xfrm flipH="1">
              <a:off x="6266240" y="2378378"/>
              <a:ext cx="943131" cy="496919"/>
            </a:xfrm>
            <a:prstGeom prst="line">
              <a:avLst/>
            </a:prstGeom>
            <a:noFill/>
            <a:ln w="9525" cap="flat" cmpd="sng" algn="ctr">
              <a:solidFill>
                <a:srgbClr val="0085C3">
                  <a:shade val="95000"/>
                  <a:satMod val="105000"/>
                </a:srgbClr>
              </a:solidFill>
              <a:prstDash val="solid"/>
            </a:ln>
            <a:effectLst/>
          </p:spPr>
        </p:cxnSp>
        <p:cxnSp>
          <p:nvCxnSpPr>
            <p:cNvPr id="526" name="Straight Connector 525"/>
            <p:cNvCxnSpPr>
              <a:stCxn id="527" idx="4"/>
            </p:cNvCxnSpPr>
            <p:nvPr/>
          </p:nvCxnSpPr>
          <p:spPr>
            <a:xfrm flipH="1">
              <a:off x="6528853" y="2378378"/>
              <a:ext cx="680518" cy="496919"/>
            </a:xfrm>
            <a:prstGeom prst="line">
              <a:avLst/>
            </a:prstGeom>
            <a:noFill/>
            <a:ln w="9525" cap="flat" cmpd="sng" algn="ctr">
              <a:solidFill>
                <a:srgbClr val="0085C3">
                  <a:shade val="95000"/>
                  <a:satMod val="105000"/>
                </a:srgbClr>
              </a:solidFill>
              <a:prstDash val="solid"/>
            </a:ln>
            <a:effectLst/>
          </p:spPr>
        </p:cxnSp>
        <p:sp>
          <p:nvSpPr>
            <p:cNvPr id="527" name="Oval 526"/>
            <p:cNvSpPr/>
            <p:nvPr/>
          </p:nvSpPr>
          <p:spPr>
            <a:xfrm>
              <a:off x="7068592" y="2096820"/>
              <a:ext cx="281558" cy="281558"/>
            </a:xfrm>
            <a:prstGeom prst="ellipse">
              <a:avLst/>
            </a:prstGeom>
            <a:solidFill>
              <a:srgbClr val="5482AB"/>
            </a:solidFill>
            <a:effectLst/>
          </p:spPr>
          <p:txBody>
            <a:bodyPr wrap="square" lIns="68580" tIns="68580" rIns="68580" bIns="68580" rtlCol="0" anchor="ctr">
              <a:noAutofit/>
            </a:bodyPr>
            <a:lstStyle/>
            <a:p>
              <a:pPr algn="ctr" defTabSz="685800" fontAlgn="auto">
                <a:lnSpc>
                  <a:spcPct val="90000"/>
                </a:lnSpc>
                <a:spcBef>
                  <a:spcPts val="450"/>
                </a:spcBef>
                <a:spcAft>
                  <a:spcPts val="0"/>
                </a:spcAft>
                <a:defRPr/>
              </a:pPr>
              <a:r>
                <a:rPr lang="en-US" sz="1200" kern="0" dirty="0">
                  <a:solidFill>
                    <a:srgbClr val="FFFFFF"/>
                  </a:solidFill>
                  <a:latin typeface="Museo Sans For Dell" panose="02000000000000000000" pitchFamily="2" charset="0"/>
                  <a:ea typeface="方正准圆简体" panose="03000509000000000000" pitchFamily="65" charset="-122"/>
                </a:rPr>
                <a:t>5</a:t>
              </a:r>
            </a:p>
          </p:txBody>
        </p:sp>
        <p:cxnSp>
          <p:nvCxnSpPr>
            <p:cNvPr id="528" name="Straight Connector 527"/>
            <p:cNvCxnSpPr>
              <a:stCxn id="551" idx="4"/>
              <a:endCxn id="555" idx="0"/>
            </p:cNvCxnSpPr>
            <p:nvPr/>
          </p:nvCxnSpPr>
          <p:spPr>
            <a:xfrm>
              <a:off x="6378777" y="2378378"/>
              <a:ext cx="150076" cy="496919"/>
            </a:xfrm>
            <a:prstGeom prst="line">
              <a:avLst/>
            </a:prstGeom>
            <a:noFill/>
            <a:ln w="9525" cap="flat" cmpd="sng" algn="ctr">
              <a:solidFill>
                <a:srgbClr val="0085C3">
                  <a:shade val="95000"/>
                  <a:satMod val="105000"/>
                </a:srgbClr>
              </a:solidFill>
              <a:prstDash val="solid"/>
            </a:ln>
            <a:effectLst/>
          </p:spPr>
        </p:cxnSp>
      </p:grpSp>
      <p:grpSp>
        <p:nvGrpSpPr>
          <p:cNvPr id="195" name="Group 194"/>
          <p:cNvGrpSpPr/>
          <p:nvPr/>
        </p:nvGrpSpPr>
        <p:grpSpPr>
          <a:xfrm>
            <a:off x="1249936" y="2909550"/>
            <a:ext cx="2483837" cy="1341762"/>
            <a:chOff x="735705" y="3861018"/>
            <a:chExt cx="3311782" cy="1789016"/>
          </a:xfrm>
        </p:grpSpPr>
        <p:sp>
          <p:nvSpPr>
            <p:cNvPr id="457" name="TextBox 456"/>
            <p:cNvSpPr txBox="1"/>
            <p:nvPr/>
          </p:nvSpPr>
          <p:spPr>
            <a:xfrm>
              <a:off x="735705" y="5139125"/>
              <a:ext cx="3302029" cy="510909"/>
            </a:xfrm>
            <a:prstGeom prst="rect">
              <a:avLst/>
            </a:prstGeom>
            <a:noFill/>
          </p:spPr>
          <p:txBody>
            <a:bodyPr wrap="square" rtlCol="0">
              <a:spAutoFit/>
            </a:bodyPr>
            <a:lstStyle/>
            <a:p>
              <a:pPr defTabSz="685800" fontAlgn="auto">
                <a:lnSpc>
                  <a:spcPct val="90000"/>
                </a:lnSpc>
                <a:spcBef>
                  <a:spcPts val="450"/>
                </a:spcBef>
                <a:spcAft>
                  <a:spcPts val="0"/>
                </a:spcAft>
                <a:buClr>
                  <a:srgbClr val="0085C3"/>
                </a:buClr>
                <a:defRPr/>
              </a:pPr>
              <a:r>
                <a:rPr lang="zh-CN" altLang="en-US" sz="1050" b="1" kern="0">
                  <a:solidFill>
                    <a:srgbClr val="444444"/>
                  </a:solidFill>
                  <a:latin typeface="Museo Sans For Dell" panose="02000000000000000000" pitchFamily="2" charset="0"/>
                  <a:ea typeface="方正准圆简体" panose="03000509000000000000" pitchFamily="65" charset="-122"/>
                </a:rPr>
                <a:t>对</a:t>
              </a:r>
              <a:r>
                <a:rPr lang="zh-CN" altLang="en-US" sz="1050" b="1" kern="0" smtClean="0">
                  <a:solidFill>
                    <a:srgbClr val="444444"/>
                  </a:solidFill>
                  <a:latin typeface="Museo Sans For Dell" panose="02000000000000000000" pitchFamily="2" charset="0"/>
                  <a:ea typeface="方正准圆简体" panose="03000509000000000000" pitchFamily="65" charset="-122"/>
                </a:rPr>
                <a:t>于有多个容错域配置的整体</a:t>
              </a:r>
              <a:r>
                <a:rPr lang="en-US" altLang="zh-CN" sz="1050" b="1" kern="0" smtClean="0">
                  <a:solidFill>
                    <a:srgbClr val="444444"/>
                  </a:solidFill>
                  <a:latin typeface="Museo Sans For Dell" panose="02000000000000000000" pitchFamily="2" charset="0"/>
                  <a:ea typeface="方正准圆简体" panose="03000509000000000000" pitchFamily="65" charset="-122"/>
                </a:rPr>
                <a:t>SC</a:t>
              </a:r>
              <a:r>
                <a:rPr lang="zh-CN" altLang="en-US" sz="1050" b="1" kern="0" smtClean="0">
                  <a:solidFill>
                    <a:srgbClr val="444444"/>
                  </a:solidFill>
                  <a:latin typeface="Museo Sans For Dell" panose="02000000000000000000" pitchFamily="2" charset="0"/>
                  <a:ea typeface="方正准圆简体" panose="03000509000000000000" pitchFamily="65" charset="-122"/>
                </a:rPr>
                <a:t>系统来说，这限制了</a:t>
              </a:r>
              <a:r>
                <a:rPr lang="en-US" sz="1050" b="1" kern="0" smtClean="0">
                  <a:solidFill>
                    <a:srgbClr val="444444"/>
                  </a:solidFill>
                  <a:latin typeface="Museo Sans For Dell" panose="02000000000000000000" pitchFamily="2" charset="0"/>
                  <a:ea typeface="方正准圆简体" panose="03000509000000000000" pitchFamily="65" charset="-122"/>
                </a:rPr>
                <a:t>VLAN</a:t>
              </a:r>
              <a:r>
                <a:rPr lang="zh-CN" altLang="en-US" sz="1050" b="1" kern="0" smtClean="0">
                  <a:solidFill>
                    <a:srgbClr val="444444"/>
                  </a:solidFill>
                  <a:latin typeface="Museo Sans For Dell" panose="02000000000000000000" pitchFamily="2" charset="0"/>
                  <a:ea typeface="方正准圆简体" panose="03000509000000000000" pitchFamily="65" charset="-122"/>
                </a:rPr>
                <a:t>的数量。</a:t>
              </a:r>
              <a:endParaRPr lang="en-US" sz="1050" b="1" kern="0" dirty="0">
                <a:solidFill>
                  <a:srgbClr val="444444"/>
                </a:solidFill>
                <a:latin typeface="Museo Sans For Dell" panose="02000000000000000000" pitchFamily="2" charset="0"/>
                <a:ea typeface="方正准圆简体" panose="03000509000000000000" pitchFamily="65" charset="-122"/>
              </a:endParaRPr>
            </a:p>
          </p:txBody>
        </p:sp>
        <p:grpSp>
          <p:nvGrpSpPr>
            <p:cNvPr id="193" name="Group 192"/>
            <p:cNvGrpSpPr/>
            <p:nvPr/>
          </p:nvGrpSpPr>
          <p:grpSpPr>
            <a:xfrm>
              <a:off x="1243814" y="4322333"/>
              <a:ext cx="2803673" cy="719652"/>
              <a:chOff x="1243814" y="4255098"/>
              <a:chExt cx="2803673" cy="719652"/>
            </a:xfrm>
          </p:grpSpPr>
          <p:grpSp>
            <p:nvGrpSpPr>
              <p:cNvPr id="458" name="Group 457"/>
              <p:cNvGrpSpPr/>
              <p:nvPr/>
            </p:nvGrpSpPr>
            <p:grpSpPr>
              <a:xfrm>
                <a:off x="1243814" y="4255098"/>
                <a:ext cx="1743581" cy="719652"/>
                <a:chOff x="1186477" y="4537176"/>
                <a:chExt cx="1806548" cy="745639"/>
              </a:xfrm>
            </p:grpSpPr>
            <p:sp>
              <p:nvSpPr>
                <p:cNvPr id="468" name="Rectangle 467"/>
                <p:cNvSpPr/>
                <p:nvPr/>
              </p:nvSpPr>
              <p:spPr>
                <a:xfrm>
                  <a:off x="1186477" y="4537176"/>
                  <a:ext cx="1806548" cy="745639"/>
                </a:xfrm>
                <a:prstGeom prst="rect">
                  <a:avLst/>
                </a:prstGeom>
                <a:solidFill>
                  <a:srgbClr val="444444"/>
                </a:solidFill>
                <a:ln>
                  <a:noFill/>
                </a:ln>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grpSp>
              <p:nvGrpSpPr>
                <p:cNvPr id="469" name="Group 468"/>
                <p:cNvGrpSpPr/>
                <p:nvPr/>
              </p:nvGrpSpPr>
              <p:grpSpPr>
                <a:xfrm>
                  <a:off x="1293026" y="4585005"/>
                  <a:ext cx="1559008" cy="688198"/>
                  <a:chOff x="1432550" y="4982630"/>
                  <a:chExt cx="1559008" cy="688198"/>
                </a:xfrm>
              </p:grpSpPr>
              <p:grpSp>
                <p:nvGrpSpPr>
                  <p:cNvPr id="470" name="Group 469"/>
                  <p:cNvGrpSpPr/>
                  <p:nvPr/>
                </p:nvGrpSpPr>
                <p:grpSpPr>
                  <a:xfrm>
                    <a:off x="1432550" y="5319396"/>
                    <a:ext cx="1559008" cy="351432"/>
                    <a:chOff x="475016" y="4235654"/>
                    <a:chExt cx="2421842" cy="545941"/>
                  </a:xfrm>
                </p:grpSpPr>
                <p:grpSp>
                  <p:nvGrpSpPr>
                    <p:cNvPr id="494" name="Group 493"/>
                    <p:cNvGrpSpPr/>
                    <p:nvPr/>
                  </p:nvGrpSpPr>
                  <p:grpSpPr>
                    <a:xfrm>
                      <a:off x="475016" y="4235654"/>
                      <a:ext cx="1171033" cy="545941"/>
                      <a:chOff x="1446292" y="2719378"/>
                      <a:chExt cx="1171033" cy="545941"/>
                    </a:xfrm>
                  </p:grpSpPr>
                  <p:sp>
                    <p:nvSpPr>
                      <p:cNvPr id="509" name="Rectangle 508"/>
                      <p:cNvSpPr/>
                      <p:nvPr/>
                    </p:nvSpPr>
                    <p:spPr>
                      <a:xfrm>
                        <a:off x="1446292" y="2719378"/>
                        <a:ext cx="1171033" cy="452284"/>
                      </a:xfrm>
                      <a:prstGeom prst="rect">
                        <a:avLst/>
                      </a:prstGeom>
                      <a:solidFill>
                        <a:srgbClr val="FFFFFF">
                          <a:lumMod val="75000"/>
                        </a:srgbClr>
                      </a:solid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grpSp>
                    <p:nvGrpSpPr>
                      <p:cNvPr id="510" name="Group 509"/>
                      <p:cNvGrpSpPr/>
                      <p:nvPr/>
                    </p:nvGrpSpPr>
                    <p:grpSpPr>
                      <a:xfrm>
                        <a:off x="1557710" y="2804560"/>
                        <a:ext cx="948196" cy="152400"/>
                        <a:chOff x="4018529" y="2210558"/>
                        <a:chExt cx="948196" cy="152400"/>
                      </a:xfrm>
                      <a:solidFill>
                        <a:srgbClr val="444444"/>
                      </a:solidFill>
                    </p:grpSpPr>
                    <p:sp>
                      <p:nvSpPr>
                        <p:cNvPr id="512" name="Rectangle 511"/>
                        <p:cNvSpPr/>
                        <p:nvPr/>
                      </p:nvSpPr>
                      <p:spPr>
                        <a:xfrm>
                          <a:off x="428379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sp>
                      <p:nvSpPr>
                        <p:cNvPr id="513" name="Rectangle 512"/>
                        <p:cNvSpPr/>
                        <p:nvPr/>
                      </p:nvSpPr>
                      <p:spPr>
                        <a:xfrm>
                          <a:off x="4549061"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sp>
                      <p:nvSpPr>
                        <p:cNvPr id="514" name="Rectangle 513"/>
                        <p:cNvSpPr/>
                        <p:nvPr/>
                      </p:nvSpPr>
                      <p:spPr>
                        <a:xfrm>
                          <a:off x="481432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sp>
                      <p:nvSpPr>
                        <p:cNvPr id="515" name="Rectangle 514"/>
                        <p:cNvSpPr/>
                        <p:nvPr/>
                      </p:nvSpPr>
                      <p:spPr>
                        <a:xfrm>
                          <a:off x="4018529"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grpSp>
                  <p:sp>
                    <p:nvSpPr>
                      <p:cNvPr id="511" name="TextBox 510"/>
                      <p:cNvSpPr txBox="1"/>
                      <p:nvPr/>
                    </p:nvSpPr>
                    <p:spPr>
                      <a:xfrm>
                        <a:off x="1521138" y="2933408"/>
                        <a:ext cx="767841" cy="331911"/>
                      </a:xfrm>
                      <a:prstGeom prst="rect">
                        <a:avLst/>
                      </a:prstGeom>
                      <a:noFill/>
                    </p:spPr>
                    <p:txBody>
                      <a:bodyPr wrap="none" rtlCol="0">
                        <a:spAutoFit/>
                      </a:bodyPr>
                      <a:lstStyle/>
                      <a:p>
                        <a:pPr defTabSz="685800" fontAlgn="auto">
                          <a:lnSpc>
                            <a:spcPct val="90000"/>
                          </a:lnSpc>
                          <a:spcBef>
                            <a:spcPts val="450"/>
                          </a:spcBef>
                          <a:spcAft>
                            <a:spcPts val="0"/>
                          </a:spcAft>
                          <a:buClr>
                            <a:srgbClr val="0085C3"/>
                          </a:buClr>
                          <a:defRPr/>
                        </a:pPr>
                        <a:r>
                          <a:rPr lang="zh-CN" altLang="en-US" sz="450" b="1" kern="0" smtClean="0">
                            <a:solidFill>
                              <a:srgbClr val="444444"/>
                            </a:solidFill>
                            <a:latin typeface="Museo Sans For Dell" panose="02000000000000000000" pitchFamily="2" charset="0"/>
                            <a:ea typeface="方正准圆简体" panose="03000509000000000000" pitchFamily="65" charset="-122"/>
                          </a:rPr>
                          <a:t>容错域</a:t>
                        </a:r>
                        <a:endParaRPr lang="en-US" sz="450" b="1" kern="0" dirty="0">
                          <a:solidFill>
                            <a:srgbClr val="444444"/>
                          </a:solidFill>
                          <a:latin typeface="Museo Sans For Dell" panose="02000000000000000000" pitchFamily="2" charset="0"/>
                          <a:ea typeface="方正准圆简体" panose="03000509000000000000" pitchFamily="65" charset="-122"/>
                        </a:endParaRPr>
                      </a:p>
                    </p:txBody>
                  </p:sp>
                </p:grpSp>
                <p:grpSp>
                  <p:nvGrpSpPr>
                    <p:cNvPr id="495" name="Group 494"/>
                    <p:cNvGrpSpPr/>
                    <p:nvPr/>
                  </p:nvGrpSpPr>
                  <p:grpSpPr>
                    <a:xfrm>
                      <a:off x="1738208" y="4235654"/>
                      <a:ext cx="1158650" cy="545937"/>
                      <a:chOff x="1446290" y="2719378"/>
                      <a:chExt cx="1158650" cy="545937"/>
                    </a:xfrm>
                  </p:grpSpPr>
                  <p:sp>
                    <p:nvSpPr>
                      <p:cNvPr id="502" name="Rectangle 501"/>
                      <p:cNvSpPr/>
                      <p:nvPr/>
                    </p:nvSpPr>
                    <p:spPr>
                      <a:xfrm>
                        <a:off x="1446290" y="2719378"/>
                        <a:ext cx="1158650" cy="452283"/>
                      </a:xfrm>
                      <a:prstGeom prst="rect">
                        <a:avLst/>
                      </a:prstGeom>
                      <a:solidFill>
                        <a:srgbClr val="FFFFFF">
                          <a:lumMod val="75000"/>
                        </a:srgbClr>
                      </a:solid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grpSp>
                    <p:nvGrpSpPr>
                      <p:cNvPr id="503" name="Group 502"/>
                      <p:cNvGrpSpPr/>
                      <p:nvPr/>
                    </p:nvGrpSpPr>
                    <p:grpSpPr>
                      <a:xfrm>
                        <a:off x="1557710" y="2810678"/>
                        <a:ext cx="916628" cy="152402"/>
                        <a:chOff x="4018529" y="2216676"/>
                        <a:chExt cx="916628" cy="152402"/>
                      </a:xfrm>
                      <a:solidFill>
                        <a:srgbClr val="444444"/>
                      </a:solidFill>
                    </p:grpSpPr>
                    <p:sp>
                      <p:nvSpPr>
                        <p:cNvPr id="505" name="Rectangle 504"/>
                        <p:cNvSpPr/>
                        <p:nvPr/>
                      </p:nvSpPr>
                      <p:spPr>
                        <a:xfrm>
                          <a:off x="4273272" y="221667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sp>
                      <p:nvSpPr>
                        <p:cNvPr id="506" name="Rectangle 505"/>
                        <p:cNvSpPr/>
                        <p:nvPr/>
                      </p:nvSpPr>
                      <p:spPr>
                        <a:xfrm>
                          <a:off x="4528014" y="221667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sp>
                      <p:nvSpPr>
                        <p:cNvPr id="507" name="Rectangle 506"/>
                        <p:cNvSpPr/>
                        <p:nvPr/>
                      </p:nvSpPr>
                      <p:spPr>
                        <a:xfrm>
                          <a:off x="4782757" y="221667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sp>
                      <p:nvSpPr>
                        <p:cNvPr id="508" name="Rectangle 507"/>
                        <p:cNvSpPr/>
                        <p:nvPr/>
                      </p:nvSpPr>
                      <p:spPr>
                        <a:xfrm>
                          <a:off x="4018529" y="2216676"/>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grpSp>
                  <p:sp>
                    <p:nvSpPr>
                      <p:cNvPr id="504" name="TextBox 503"/>
                      <p:cNvSpPr txBox="1"/>
                      <p:nvPr/>
                    </p:nvSpPr>
                    <p:spPr>
                      <a:xfrm>
                        <a:off x="1492467" y="2933404"/>
                        <a:ext cx="767842" cy="331911"/>
                      </a:xfrm>
                      <a:prstGeom prst="rect">
                        <a:avLst/>
                      </a:prstGeom>
                      <a:noFill/>
                    </p:spPr>
                    <p:txBody>
                      <a:bodyPr wrap="none" rtlCol="0">
                        <a:spAutoFit/>
                      </a:bodyPr>
                      <a:lstStyle/>
                      <a:p>
                        <a:pPr defTabSz="685800" fontAlgn="auto">
                          <a:lnSpc>
                            <a:spcPct val="90000"/>
                          </a:lnSpc>
                          <a:spcBef>
                            <a:spcPts val="450"/>
                          </a:spcBef>
                          <a:spcAft>
                            <a:spcPts val="0"/>
                          </a:spcAft>
                          <a:buClr>
                            <a:srgbClr val="0085C3"/>
                          </a:buClr>
                          <a:defRPr/>
                        </a:pPr>
                        <a:r>
                          <a:rPr lang="zh-CN" altLang="en-US" sz="450" b="1" kern="0" smtClean="0">
                            <a:solidFill>
                              <a:srgbClr val="444444"/>
                            </a:solidFill>
                            <a:latin typeface="Museo Sans For Dell" panose="02000000000000000000" pitchFamily="2" charset="0"/>
                            <a:ea typeface="方正准圆简体" panose="03000509000000000000" pitchFamily="65" charset="-122"/>
                          </a:rPr>
                          <a:t>容错域</a:t>
                        </a:r>
                        <a:endParaRPr lang="en-US" sz="450" b="1" kern="0" dirty="0">
                          <a:solidFill>
                            <a:srgbClr val="444444"/>
                          </a:solidFill>
                          <a:latin typeface="Museo Sans For Dell" panose="02000000000000000000" pitchFamily="2" charset="0"/>
                          <a:ea typeface="方正准圆简体" panose="03000509000000000000" pitchFamily="65" charset="-122"/>
                        </a:endParaRPr>
                      </a:p>
                    </p:txBody>
                  </p:sp>
                </p:grpSp>
              </p:grpSp>
              <p:grpSp>
                <p:nvGrpSpPr>
                  <p:cNvPr id="471" name="Group 470"/>
                  <p:cNvGrpSpPr/>
                  <p:nvPr/>
                </p:nvGrpSpPr>
                <p:grpSpPr>
                  <a:xfrm>
                    <a:off x="1432550" y="4982630"/>
                    <a:ext cx="1559008" cy="351432"/>
                    <a:chOff x="475016" y="4235654"/>
                    <a:chExt cx="2421842" cy="545940"/>
                  </a:xfrm>
                </p:grpSpPr>
                <p:grpSp>
                  <p:nvGrpSpPr>
                    <p:cNvPr id="472" name="Group 471"/>
                    <p:cNvGrpSpPr/>
                    <p:nvPr/>
                  </p:nvGrpSpPr>
                  <p:grpSpPr>
                    <a:xfrm>
                      <a:off x="475016" y="4235654"/>
                      <a:ext cx="1171033" cy="545940"/>
                      <a:chOff x="1446292" y="2719378"/>
                      <a:chExt cx="1171033" cy="545940"/>
                    </a:xfrm>
                  </p:grpSpPr>
                  <p:sp>
                    <p:nvSpPr>
                      <p:cNvPr id="487" name="Rectangle 486"/>
                      <p:cNvSpPr/>
                      <p:nvPr/>
                    </p:nvSpPr>
                    <p:spPr>
                      <a:xfrm>
                        <a:off x="1446292" y="2719378"/>
                        <a:ext cx="1171033" cy="452284"/>
                      </a:xfrm>
                      <a:prstGeom prst="rect">
                        <a:avLst/>
                      </a:prstGeom>
                      <a:solidFill>
                        <a:srgbClr val="FFFFFF">
                          <a:lumMod val="75000"/>
                        </a:srgbClr>
                      </a:solid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grpSp>
                    <p:nvGrpSpPr>
                      <p:cNvPr id="488" name="Group 487"/>
                      <p:cNvGrpSpPr/>
                      <p:nvPr/>
                    </p:nvGrpSpPr>
                    <p:grpSpPr>
                      <a:xfrm>
                        <a:off x="1557710" y="2804560"/>
                        <a:ext cx="948196" cy="152400"/>
                        <a:chOff x="4018529" y="2210558"/>
                        <a:chExt cx="948196" cy="152400"/>
                      </a:xfrm>
                      <a:solidFill>
                        <a:srgbClr val="444444"/>
                      </a:solidFill>
                    </p:grpSpPr>
                    <p:sp>
                      <p:nvSpPr>
                        <p:cNvPr id="490" name="Rectangle 489"/>
                        <p:cNvSpPr/>
                        <p:nvPr/>
                      </p:nvSpPr>
                      <p:spPr>
                        <a:xfrm>
                          <a:off x="428379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sp>
                      <p:nvSpPr>
                        <p:cNvPr id="491" name="Rectangle 490"/>
                        <p:cNvSpPr/>
                        <p:nvPr/>
                      </p:nvSpPr>
                      <p:spPr>
                        <a:xfrm>
                          <a:off x="4549061"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sp>
                      <p:nvSpPr>
                        <p:cNvPr id="492" name="Rectangle 491"/>
                        <p:cNvSpPr/>
                        <p:nvPr/>
                      </p:nvSpPr>
                      <p:spPr>
                        <a:xfrm>
                          <a:off x="4814325"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sp>
                      <p:nvSpPr>
                        <p:cNvPr id="493" name="Rectangle 492"/>
                        <p:cNvSpPr/>
                        <p:nvPr/>
                      </p:nvSpPr>
                      <p:spPr>
                        <a:xfrm>
                          <a:off x="4018529" y="2210558"/>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grpSp>
                  <p:sp>
                    <p:nvSpPr>
                      <p:cNvPr id="489" name="TextBox 488"/>
                      <p:cNvSpPr txBox="1"/>
                      <p:nvPr/>
                    </p:nvSpPr>
                    <p:spPr>
                      <a:xfrm>
                        <a:off x="1521138" y="2933408"/>
                        <a:ext cx="767841" cy="331910"/>
                      </a:xfrm>
                      <a:prstGeom prst="rect">
                        <a:avLst/>
                      </a:prstGeom>
                      <a:noFill/>
                    </p:spPr>
                    <p:txBody>
                      <a:bodyPr wrap="none" rtlCol="0">
                        <a:spAutoFit/>
                      </a:bodyPr>
                      <a:lstStyle/>
                      <a:p>
                        <a:pPr defTabSz="685800" fontAlgn="auto">
                          <a:lnSpc>
                            <a:spcPct val="90000"/>
                          </a:lnSpc>
                          <a:spcBef>
                            <a:spcPts val="450"/>
                          </a:spcBef>
                          <a:spcAft>
                            <a:spcPts val="0"/>
                          </a:spcAft>
                          <a:buClr>
                            <a:srgbClr val="0085C3"/>
                          </a:buClr>
                          <a:defRPr/>
                        </a:pPr>
                        <a:r>
                          <a:rPr lang="zh-CN" altLang="en-US" sz="450" b="1" kern="0" smtClean="0">
                            <a:solidFill>
                              <a:srgbClr val="444444"/>
                            </a:solidFill>
                            <a:latin typeface="Museo Sans For Dell" panose="02000000000000000000" pitchFamily="2" charset="0"/>
                            <a:ea typeface="方正准圆简体" panose="03000509000000000000" pitchFamily="65" charset="-122"/>
                          </a:rPr>
                          <a:t>容错域</a:t>
                        </a:r>
                        <a:endParaRPr lang="en-US" sz="450" b="1" kern="0" dirty="0">
                          <a:solidFill>
                            <a:srgbClr val="444444"/>
                          </a:solidFill>
                          <a:latin typeface="Museo Sans For Dell" panose="02000000000000000000" pitchFamily="2" charset="0"/>
                          <a:ea typeface="方正准圆简体" panose="03000509000000000000" pitchFamily="65" charset="-122"/>
                        </a:endParaRPr>
                      </a:p>
                    </p:txBody>
                  </p:sp>
                </p:grpSp>
                <p:grpSp>
                  <p:nvGrpSpPr>
                    <p:cNvPr id="473" name="Group 472"/>
                    <p:cNvGrpSpPr/>
                    <p:nvPr/>
                  </p:nvGrpSpPr>
                  <p:grpSpPr>
                    <a:xfrm>
                      <a:off x="1738208" y="4235654"/>
                      <a:ext cx="1158650" cy="545937"/>
                      <a:chOff x="1446290" y="2719378"/>
                      <a:chExt cx="1158650" cy="545937"/>
                    </a:xfrm>
                  </p:grpSpPr>
                  <p:sp>
                    <p:nvSpPr>
                      <p:cNvPr id="480" name="Rectangle 479"/>
                      <p:cNvSpPr/>
                      <p:nvPr/>
                    </p:nvSpPr>
                    <p:spPr>
                      <a:xfrm>
                        <a:off x="1446290" y="2719378"/>
                        <a:ext cx="1158650" cy="452284"/>
                      </a:xfrm>
                      <a:prstGeom prst="rect">
                        <a:avLst/>
                      </a:prstGeom>
                      <a:solidFill>
                        <a:srgbClr val="FFFFFF">
                          <a:lumMod val="75000"/>
                        </a:srgbClr>
                      </a:solid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grpSp>
                    <p:nvGrpSpPr>
                      <p:cNvPr id="481" name="Group 480"/>
                      <p:cNvGrpSpPr/>
                      <p:nvPr/>
                    </p:nvGrpSpPr>
                    <p:grpSpPr>
                      <a:xfrm>
                        <a:off x="1557710" y="2800219"/>
                        <a:ext cx="916628" cy="152402"/>
                        <a:chOff x="4018529" y="2206217"/>
                        <a:chExt cx="916628" cy="152402"/>
                      </a:xfrm>
                      <a:solidFill>
                        <a:srgbClr val="444444"/>
                      </a:solidFill>
                    </p:grpSpPr>
                    <p:sp>
                      <p:nvSpPr>
                        <p:cNvPr id="483" name="Rectangle 482"/>
                        <p:cNvSpPr/>
                        <p:nvPr/>
                      </p:nvSpPr>
                      <p:spPr>
                        <a:xfrm>
                          <a:off x="4273272" y="2206217"/>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sp>
                      <p:nvSpPr>
                        <p:cNvPr id="484" name="Rectangle 483"/>
                        <p:cNvSpPr/>
                        <p:nvPr/>
                      </p:nvSpPr>
                      <p:spPr>
                        <a:xfrm>
                          <a:off x="4528014" y="2206219"/>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sp>
                      <p:nvSpPr>
                        <p:cNvPr id="485" name="Rectangle 484"/>
                        <p:cNvSpPr/>
                        <p:nvPr/>
                      </p:nvSpPr>
                      <p:spPr>
                        <a:xfrm>
                          <a:off x="4782757" y="2206219"/>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sp>
                      <p:nvSpPr>
                        <p:cNvPr id="486" name="Rectangle 485"/>
                        <p:cNvSpPr/>
                        <p:nvPr/>
                      </p:nvSpPr>
                      <p:spPr>
                        <a:xfrm>
                          <a:off x="4018529" y="2206219"/>
                          <a:ext cx="152400" cy="152400"/>
                        </a:xfrm>
                        <a:prstGeom prst="rect">
                          <a:avLst/>
                        </a:prstGeom>
                        <a:grpFill/>
                        <a:effectLst/>
                      </p:spPr>
                      <p:txBody>
                        <a:bodyPr wrap="square" lIns="137160" tIns="102870" rIns="102870" bIns="102870" rtlCol="0" anchor="ctr">
                          <a:noAutofit/>
                        </a:bodyPr>
                        <a:lstStyle/>
                        <a:p>
                          <a:pPr algn="ctr" defTabSz="685800" fontAlgn="auto">
                            <a:lnSpc>
                              <a:spcPct val="90000"/>
                            </a:lnSpc>
                            <a:spcBef>
                              <a:spcPts val="450"/>
                            </a:spcBef>
                            <a:spcAft>
                              <a:spcPts val="0"/>
                            </a:spcAft>
                            <a:defRPr/>
                          </a:pPr>
                          <a:endParaRPr lang="en-US" sz="788" kern="0" dirty="0" err="1">
                            <a:solidFill>
                              <a:srgbClr val="FFFFFF"/>
                            </a:solidFill>
                            <a:latin typeface="Museo Sans For Dell" panose="02000000000000000000" pitchFamily="2" charset="0"/>
                            <a:ea typeface="方正准圆简体" panose="03000509000000000000" pitchFamily="65" charset="-122"/>
                          </a:endParaRPr>
                        </a:p>
                      </p:txBody>
                    </p:sp>
                  </p:grpSp>
                  <p:sp>
                    <p:nvSpPr>
                      <p:cNvPr id="482" name="TextBox 481"/>
                      <p:cNvSpPr txBox="1"/>
                      <p:nvPr/>
                    </p:nvSpPr>
                    <p:spPr>
                      <a:xfrm>
                        <a:off x="1492467" y="2933405"/>
                        <a:ext cx="767842" cy="331910"/>
                      </a:xfrm>
                      <a:prstGeom prst="rect">
                        <a:avLst/>
                      </a:prstGeom>
                      <a:noFill/>
                    </p:spPr>
                    <p:txBody>
                      <a:bodyPr wrap="none" rtlCol="0">
                        <a:spAutoFit/>
                      </a:bodyPr>
                      <a:lstStyle/>
                      <a:p>
                        <a:pPr defTabSz="685800" fontAlgn="auto">
                          <a:lnSpc>
                            <a:spcPct val="90000"/>
                          </a:lnSpc>
                          <a:spcBef>
                            <a:spcPts val="450"/>
                          </a:spcBef>
                          <a:spcAft>
                            <a:spcPts val="0"/>
                          </a:spcAft>
                          <a:buClr>
                            <a:srgbClr val="0085C3"/>
                          </a:buClr>
                          <a:defRPr/>
                        </a:pPr>
                        <a:r>
                          <a:rPr lang="zh-CN" altLang="en-US" sz="450" b="1" kern="0" smtClean="0">
                            <a:solidFill>
                              <a:srgbClr val="444444"/>
                            </a:solidFill>
                            <a:latin typeface="Museo Sans For Dell" panose="02000000000000000000" pitchFamily="2" charset="0"/>
                            <a:ea typeface="方正准圆简体" panose="03000509000000000000" pitchFamily="65" charset="-122"/>
                          </a:rPr>
                          <a:t>容错域</a:t>
                        </a:r>
                        <a:endParaRPr lang="en-US" sz="450" b="1" kern="0" dirty="0">
                          <a:solidFill>
                            <a:srgbClr val="444444"/>
                          </a:solidFill>
                          <a:latin typeface="Museo Sans For Dell" panose="02000000000000000000" pitchFamily="2" charset="0"/>
                          <a:ea typeface="方正准圆简体" panose="03000509000000000000" pitchFamily="65" charset="-122"/>
                        </a:endParaRPr>
                      </a:p>
                    </p:txBody>
                  </p:sp>
                </p:grpSp>
              </p:grpSp>
            </p:grpSp>
          </p:grpSp>
          <p:sp>
            <p:nvSpPr>
              <p:cNvPr id="460" name="TextBox 459"/>
              <p:cNvSpPr txBox="1"/>
              <p:nvPr/>
            </p:nvSpPr>
            <p:spPr>
              <a:xfrm>
                <a:off x="3228431" y="4361009"/>
                <a:ext cx="819056" cy="400109"/>
              </a:xfrm>
              <a:prstGeom prst="rect">
                <a:avLst/>
              </a:prstGeom>
              <a:noFill/>
            </p:spPr>
            <p:txBody>
              <a:bodyPr wrap="square" rtlCol="0">
                <a:spAutoFit/>
              </a:bodyPr>
              <a:lstStyle/>
              <a:p>
                <a:pPr algn="ctr" defTabSz="685800" fontAlgn="auto">
                  <a:lnSpc>
                    <a:spcPct val="90000"/>
                  </a:lnSpc>
                  <a:spcBef>
                    <a:spcPts val="450"/>
                  </a:spcBef>
                  <a:spcAft>
                    <a:spcPts val="0"/>
                  </a:spcAft>
                  <a:buClr>
                    <a:srgbClr val="0085C3"/>
                  </a:buClr>
                  <a:defRPr/>
                </a:pPr>
                <a:r>
                  <a:rPr lang="en-US" sz="750" kern="0" smtClean="0">
                    <a:solidFill>
                      <a:srgbClr val="444444"/>
                    </a:solidFill>
                    <a:latin typeface="Museo Sans For Dell" panose="02000000000000000000" pitchFamily="2" charset="0"/>
                    <a:ea typeface="方正准圆简体" panose="03000509000000000000" pitchFamily="65" charset="-122"/>
                  </a:rPr>
                  <a:t>4</a:t>
                </a:r>
                <a:r>
                  <a:rPr lang="zh-CN" altLang="en-US" sz="750" kern="0" smtClean="0">
                    <a:solidFill>
                      <a:srgbClr val="444444"/>
                    </a:solidFill>
                    <a:latin typeface="Museo Sans For Dell" panose="02000000000000000000" pitchFamily="2" charset="0"/>
                    <a:ea typeface="方正准圆简体" panose="03000509000000000000" pitchFamily="65" charset="-122"/>
                  </a:rPr>
                  <a:t>个容错域的配置</a:t>
                </a:r>
                <a:endParaRPr lang="en-US" sz="750" kern="0" dirty="0">
                  <a:solidFill>
                    <a:srgbClr val="444444"/>
                  </a:solidFill>
                  <a:latin typeface="Museo Sans For Dell" panose="02000000000000000000" pitchFamily="2" charset="0"/>
                  <a:ea typeface="方正准圆简体" panose="03000509000000000000" pitchFamily="65" charset="-122"/>
                </a:endParaRPr>
              </a:p>
            </p:txBody>
          </p:sp>
        </p:grpSp>
        <p:cxnSp>
          <p:nvCxnSpPr>
            <p:cNvPr id="461" name="Straight Arrow Connector 460"/>
            <p:cNvCxnSpPr/>
            <p:nvPr/>
          </p:nvCxnSpPr>
          <p:spPr>
            <a:xfrm flipH="1">
              <a:off x="3086700" y="4682159"/>
              <a:ext cx="220350" cy="0"/>
            </a:xfrm>
            <a:prstGeom prst="straightConnector1">
              <a:avLst/>
            </a:prstGeom>
            <a:noFill/>
            <a:ln w="9525" cap="flat" cmpd="sng" algn="ctr">
              <a:solidFill>
                <a:srgbClr val="444444"/>
              </a:solidFill>
              <a:prstDash val="solid"/>
              <a:tailEnd type="arrow"/>
            </a:ln>
            <a:effectLst/>
          </p:spPr>
        </p:cxnSp>
        <p:grpSp>
          <p:nvGrpSpPr>
            <p:cNvPr id="459" name="Group 458"/>
            <p:cNvGrpSpPr/>
            <p:nvPr/>
          </p:nvGrpSpPr>
          <p:grpSpPr>
            <a:xfrm>
              <a:off x="1309988" y="3861018"/>
              <a:ext cx="1611233" cy="329370"/>
              <a:chOff x="1227767" y="4285128"/>
              <a:chExt cx="1377348" cy="281558"/>
            </a:xfrm>
          </p:grpSpPr>
          <p:sp>
            <p:nvSpPr>
              <p:cNvPr id="462" name="Oval 461"/>
              <p:cNvSpPr/>
              <p:nvPr/>
            </p:nvSpPr>
            <p:spPr>
              <a:xfrm>
                <a:off x="1227767" y="4285128"/>
                <a:ext cx="281558" cy="281558"/>
              </a:xfrm>
              <a:prstGeom prst="ellipse">
                <a:avLst/>
              </a:prstGeom>
              <a:solidFill>
                <a:srgbClr val="0085C3"/>
              </a:solidFill>
              <a:effectLst/>
            </p:spPr>
            <p:txBody>
              <a:bodyPr wrap="square" lIns="68580" tIns="68580" rIns="68580" bIns="68580" rtlCol="0" anchor="ctr">
                <a:noAutofit/>
              </a:bodyPr>
              <a:lstStyle/>
              <a:p>
                <a:pPr algn="ctr" defTabSz="685800" fontAlgn="auto">
                  <a:lnSpc>
                    <a:spcPct val="90000"/>
                  </a:lnSpc>
                  <a:spcBef>
                    <a:spcPts val="450"/>
                  </a:spcBef>
                  <a:spcAft>
                    <a:spcPts val="0"/>
                  </a:spcAft>
                  <a:defRPr/>
                </a:pPr>
                <a:r>
                  <a:rPr lang="en-US" sz="1500" kern="0" dirty="0">
                    <a:solidFill>
                      <a:srgbClr val="FFFFFF"/>
                    </a:solidFill>
                    <a:latin typeface="Museo Sans For Dell" panose="02000000000000000000" pitchFamily="2" charset="0"/>
                    <a:ea typeface="方正准圆简体" panose="03000509000000000000" pitchFamily="65" charset="-122"/>
                  </a:rPr>
                  <a:t>1</a:t>
                </a:r>
              </a:p>
            </p:txBody>
          </p:sp>
          <p:sp>
            <p:nvSpPr>
              <p:cNvPr id="463" name="Oval 462"/>
              <p:cNvSpPr/>
              <p:nvPr/>
            </p:nvSpPr>
            <p:spPr>
              <a:xfrm>
                <a:off x="1593029" y="4285128"/>
                <a:ext cx="281558" cy="281558"/>
              </a:xfrm>
              <a:prstGeom prst="ellipse">
                <a:avLst/>
              </a:prstGeom>
              <a:solidFill>
                <a:srgbClr val="7AB800"/>
              </a:solidFill>
              <a:effectLst/>
            </p:spPr>
            <p:txBody>
              <a:bodyPr wrap="square" lIns="68580" tIns="68580" rIns="68580" bIns="68580" rtlCol="0" anchor="ctr">
                <a:noAutofit/>
              </a:bodyPr>
              <a:lstStyle/>
              <a:p>
                <a:pPr algn="ctr" defTabSz="685800" fontAlgn="auto">
                  <a:lnSpc>
                    <a:spcPct val="90000"/>
                  </a:lnSpc>
                  <a:spcBef>
                    <a:spcPts val="450"/>
                  </a:spcBef>
                  <a:spcAft>
                    <a:spcPts val="0"/>
                  </a:spcAft>
                  <a:defRPr/>
                </a:pPr>
                <a:r>
                  <a:rPr lang="en-US" sz="1500" kern="0" dirty="0">
                    <a:solidFill>
                      <a:srgbClr val="FFFFFF"/>
                    </a:solidFill>
                    <a:latin typeface="Museo Sans For Dell" panose="02000000000000000000" pitchFamily="2" charset="0"/>
                    <a:ea typeface="方正准圆简体" panose="03000509000000000000" pitchFamily="65" charset="-122"/>
                  </a:rPr>
                  <a:t>2</a:t>
                </a:r>
              </a:p>
            </p:txBody>
          </p:sp>
          <p:sp>
            <p:nvSpPr>
              <p:cNvPr id="464" name="Oval 463"/>
              <p:cNvSpPr/>
              <p:nvPr/>
            </p:nvSpPr>
            <p:spPr>
              <a:xfrm>
                <a:off x="1958294" y="4285128"/>
                <a:ext cx="281558" cy="281558"/>
              </a:xfrm>
              <a:prstGeom prst="ellipse">
                <a:avLst/>
              </a:prstGeom>
              <a:solidFill>
                <a:srgbClr val="F2AF00"/>
              </a:solidFill>
              <a:effectLst/>
            </p:spPr>
            <p:txBody>
              <a:bodyPr wrap="square" lIns="68580" tIns="68580" rIns="68580" bIns="68580" rtlCol="0" anchor="ctr">
                <a:noAutofit/>
              </a:bodyPr>
              <a:lstStyle/>
              <a:p>
                <a:pPr algn="ctr" defTabSz="685800" fontAlgn="auto">
                  <a:lnSpc>
                    <a:spcPct val="90000"/>
                  </a:lnSpc>
                  <a:spcBef>
                    <a:spcPts val="450"/>
                  </a:spcBef>
                  <a:spcAft>
                    <a:spcPts val="0"/>
                  </a:spcAft>
                  <a:defRPr/>
                </a:pPr>
                <a:r>
                  <a:rPr lang="en-US" sz="1500" kern="0" dirty="0">
                    <a:solidFill>
                      <a:srgbClr val="FFFFFF"/>
                    </a:solidFill>
                    <a:latin typeface="Museo Sans For Dell" panose="02000000000000000000" pitchFamily="2" charset="0"/>
                    <a:ea typeface="方正准圆简体" panose="03000509000000000000" pitchFamily="65" charset="-122"/>
                  </a:rPr>
                  <a:t>3</a:t>
                </a:r>
              </a:p>
            </p:txBody>
          </p:sp>
          <p:sp>
            <p:nvSpPr>
              <p:cNvPr id="465" name="Oval 464"/>
              <p:cNvSpPr/>
              <p:nvPr/>
            </p:nvSpPr>
            <p:spPr>
              <a:xfrm>
                <a:off x="2323557" y="4285128"/>
                <a:ext cx="281558" cy="281558"/>
              </a:xfrm>
              <a:prstGeom prst="ellipse">
                <a:avLst/>
              </a:prstGeom>
              <a:solidFill>
                <a:srgbClr val="DC5034"/>
              </a:solidFill>
              <a:effectLst/>
            </p:spPr>
            <p:txBody>
              <a:bodyPr wrap="square" lIns="68580" tIns="68580" rIns="68580" bIns="68580" rtlCol="0" anchor="ctr">
                <a:noAutofit/>
              </a:bodyPr>
              <a:lstStyle/>
              <a:p>
                <a:pPr algn="ctr" defTabSz="685800" fontAlgn="auto">
                  <a:lnSpc>
                    <a:spcPct val="90000"/>
                  </a:lnSpc>
                  <a:spcBef>
                    <a:spcPts val="450"/>
                  </a:spcBef>
                  <a:spcAft>
                    <a:spcPts val="0"/>
                  </a:spcAft>
                  <a:defRPr/>
                </a:pPr>
                <a:r>
                  <a:rPr lang="en-US" sz="1500" kern="0" dirty="0">
                    <a:solidFill>
                      <a:srgbClr val="FFFFFF"/>
                    </a:solidFill>
                    <a:latin typeface="Museo Sans For Dell" panose="02000000000000000000" pitchFamily="2" charset="0"/>
                    <a:ea typeface="方正准圆简体" panose="03000509000000000000" pitchFamily="65" charset="-122"/>
                  </a:rPr>
                  <a:t>4</a:t>
                </a:r>
              </a:p>
            </p:txBody>
          </p:sp>
        </p:grpSp>
      </p:grpSp>
    </p:spTree>
    <p:extLst>
      <p:ext uri="{BB962C8B-B14F-4D97-AF65-F5344CB8AC3E}">
        <p14:creationId xmlns:p14="http://schemas.microsoft.com/office/powerpoint/2010/main" val="5622188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8"/>
                                        </p:tgtEl>
                                        <p:attrNameLst>
                                          <p:attrName>style.visibility</p:attrName>
                                        </p:attrNameLst>
                                      </p:cBhvr>
                                      <p:to>
                                        <p:strVal val="visible"/>
                                      </p:to>
                                    </p:set>
                                    <p:animEffect transition="in" filter="fade">
                                      <p:cBhvr>
                                        <p:cTn id="12" dur="500"/>
                                        <p:tgtEl>
                                          <p:spTgt spid="5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2"/>
                                        </p:tgtEl>
                                        <p:attrNameLst>
                                          <p:attrName>style.visibility</p:attrName>
                                        </p:attrNameLst>
                                      </p:cBhvr>
                                      <p:to>
                                        <p:strVal val="visible"/>
                                      </p:to>
                                    </p:set>
                                    <p:animEffect transition="in" filter="fade">
                                      <p:cBhvr>
                                        <p:cTn id="17"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1" y="0"/>
            <a:ext cx="6869339" cy="5143500"/>
          </a:xfrm>
          <a:prstGeom prst="rect">
            <a:avLst/>
          </a:prstGeom>
          <a:solidFill>
            <a:srgbClr val="0085C3"/>
          </a:solidFill>
          <a:ln>
            <a:noFill/>
          </a:ln>
          <a:effectLst/>
        </p:spPr>
        <p:style>
          <a:lnRef idx="1">
            <a:schemeClr val="accent1"/>
          </a:lnRef>
          <a:fillRef idx="3">
            <a:schemeClr val="accent1"/>
          </a:fillRef>
          <a:effectRef idx="2">
            <a:schemeClr val="accent1"/>
          </a:effectRef>
          <a:fontRef idx="minor">
            <a:schemeClr val="lt1"/>
          </a:fontRef>
        </p:style>
        <p:txBody>
          <a:bodyPr lIns="42863" tIns="21431" rIns="42863" bIns="21431" rtlCol="0" anchor="ctr"/>
          <a:lstStyle/>
          <a:p>
            <a:pPr algn="ctr" fontAlgn="base">
              <a:spcBef>
                <a:spcPct val="0"/>
              </a:spcBef>
              <a:spcAft>
                <a:spcPct val="0"/>
              </a:spcAft>
            </a:pPr>
            <a:endParaRPr lang="en-US" sz="1800" dirty="0">
              <a:solidFill>
                <a:srgbClr val="444444"/>
              </a:solidFill>
            </a:endParaRPr>
          </a:p>
        </p:txBody>
      </p:sp>
      <p:pic>
        <p:nvPicPr>
          <p:cNvPr id="2" name="Picture 1" descr="ptdm vert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1628" y="1332677"/>
            <a:ext cx="3772082" cy="2122965"/>
          </a:xfrm>
          <a:prstGeom prst="rect">
            <a:avLst/>
          </a:prstGeom>
        </p:spPr>
      </p:pic>
      <p:sp>
        <p:nvSpPr>
          <p:cNvPr id="3" name="TextBox 2"/>
          <p:cNvSpPr txBox="1"/>
          <p:nvPr/>
        </p:nvSpPr>
        <p:spPr>
          <a:xfrm>
            <a:off x="457200" y="-2204720"/>
            <a:ext cx="685800" cy="914400"/>
          </a:xfrm>
          <a:prstGeom prst="rect">
            <a:avLst/>
          </a:prstGeom>
          <a:noFill/>
        </p:spPr>
        <p:txBody>
          <a:bodyPr wrap="none" rtlCol="0">
            <a:noAutofit/>
          </a:bodyPr>
          <a:lstStyle/>
          <a:p>
            <a:pPr>
              <a:lnSpc>
                <a:spcPct val="90000"/>
              </a:lnSpc>
              <a:spcBef>
                <a:spcPts val="450"/>
              </a:spcBef>
              <a:buClr>
                <a:srgbClr val="0085C3"/>
              </a:buClr>
            </a:pPr>
            <a:endParaRPr lang="en-US" sz="1500" dirty="0">
              <a:solidFill>
                <a:srgbClr val="444444"/>
              </a:solidFill>
            </a:endParaRPr>
          </a:p>
        </p:txBody>
      </p:sp>
    </p:spTree>
    <p:extLst>
      <p:ext uri="{BB962C8B-B14F-4D97-AF65-F5344CB8AC3E}">
        <p14:creationId xmlns:p14="http://schemas.microsoft.com/office/powerpoint/2010/main" val="1981125646"/>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a:r>
              <a:rPr lang="zh-CN" altLang="en-US" sz="2100" smtClean="0">
                <a:solidFill>
                  <a:srgbClr val="0085C3"/>
                </a:solidFill>
                <a:ea typeface="方正准圆简体" panose="03000509000000000000" pitchFamily="65" charset="-122"/>
              </a:rPr>
              <a:t>让数据离计算更近</a:t>
            </a:r>
            <a:r>
              <a:rPr lang="en-US" sz="2100" smtClean="0">
                <a:solidFill>
                  <a:srgbClr val="0085C3"/>
                </a:solidFill>
                <a:ea typeface="方正准圆简体" panose="03000509000000000000" pitchFamily="65" charset="-122"/>
              </a:rPr>
              <a:t>…</a:t>
            </a:r>
            <a:r>
              <a:rPr lang="zh-CN" altLang="en-US" sz="2100" b="1" smtClean="0">
                <a:solidFill>
                  <a:srgbClr val="0085C3"/>
                </a:solidFill>
                <a:ea typeface="方正准圆简体" panose="03000509000000000000" pitchFamily="65" charset="-122"/>
              </a:rPr>
              <a:t>提升性能和敏捷度</a:t>
            </a:r>
            <a:endParaRPr lang="en-US" sz="2100" dirty="0">
              <a:ea typeface="方正准圆简体" panose="03000509000000000000" pitchFamily="65" charset="-122"/>
            </a:endParaRPr>
          </a:p>
        </p:txBody>
      </p:sp>
      <p:sp>
        <p:nvSpPr>
          <p:cNvPr id="4" name="Slide Number Placeholder 3"/>
          <p:cNvSpPr>
            <a:spLocks noGrp="1"/>
          </p:cNvSpPr>
          <p:nvPr>
            <p:ph type="sldNum" sz="quarter" idx="4294967295"/>
          </p:nvPr>
        </p:nvSpPr>
        <p:spPr>
          <a:xfrm>
            <a:off x="0" y="4824413"/>
            <a:ext cx="260350" cy="114300"/>
          </a:xfrm>
          <a:prstGeom prst="rect">
            <a:avLst/>
          </a:prstGeom>
        </p:spPr>
        <p:txBody>
          <a:bodyPr/>
          <a:lstStyle/>
          <a:p>
            <a:fld id="{DBD5246C-868F-410A-AE52-FE248EDADC46}" type="slidenum">
              <a:rPr lang="en-US" smtClean="0">
                <a:latin typeface="Museo Sans For Dell" panose="02000000000000000000" pitchFamily="2" charset="0"/>
                <a:ea typeface="方正准圆简体" panose="03000509000000000000" pitchFamily="65" charset="-122"/>
              </a:rPr>
              <a:pPr/>
              <a:t>5</a:t>
            </a:fld>
            <a:endParaRPr lang="en-US" dirty="0">
              <a:latin typeface="Museo Sans For Dell" panose="02000000000000000000" pitchFamily="2" charset="0"/>
              <a:ea typeface="方正准圆简体" panose="03000509000000000000" pitchFamily="65" charset="-122"/>
            </a:endParaRPr>
          </a:p>
        </p:txBody>
      </p:sp>
      <p:sp>
        <p:nvSpPr>
          <p:cNvPr id="10" name="Round Same Side Corner Rectangle 9"/>
          <p:cNvSpPr/>
          <p:nvPr/>
        </p:nvSpPr>
        <p:spPr>
          <a:xfrm rot="5400000">
            <a:off x="1656954" y="2306003"/>
            <a:ext cx="520623" cy="1564854"/>
          </a:xfrm>
          <a:prstGeom prst="round2SameRect">
            <a:avLst/>
          </a:prstGeom>
          <a:solidFill>
            <a:schemeClr val="tx1"/>
          </a:solidFill>
          <a:ln>
            <a:noFill/>
          </a:ln>
          <a:effectLst/>
        </p:spPr>
        <p:txBody>
          <a:bodyPr wrap="square" rtlCol="0" anchor="t">
            <a:normAutofit/>
          </a:bodyPr>
          <a:lstStyle/>
          <a:p>
            <a:pPr algn="ctr" defTabSz="685800" fontAlgn="auto">
              <a:lnSpc>
                <a:spcPct val="90000"/>
              </a:lnSpc>
              <a:spcBef>
                <a:spcPts val="75"/>
              </a:spcBef>
              <a:spcAft>
                <a:spcPts val="75"/>
              </a:spcAft>
              <a:defRPr/>
            </a:pPr>
            <a:endParaRPr lang="en-US" sz="1800" dirty="0" err="1">
              <a:solidFill>
                <a:srgbClr val="FFFFFF"/>
              </a:solidFill>
              <a:latin typeface="Museo Sans For Dell" panose="02000000000000000000" pitchFamily="2" charset="0"/>
              <a:ea typeface="方正准圆简体" panose="03000509000000000000" pitchFamily="65" charset="-122"/>
            </a:endParaRPr>
          </a:p>
        </p:txBody>
      </p:sp>
      <p:sp>
        <p:nvSpPr>
          <p:cNvPr id="11" name="Round Same Side Corner Rectangle 10"/>
          <p:cNvSpPr/>
          <p:nvPr/>
        </p:nvSpPr>
        <p:spPr>
          <a:xfrm rot="5400000">
            <a:off x="1656954" y="1673357"/>
            <a:ext cx="520623" cy="1564854"/>
          </a:xfrm>
          <a:prstGeom prst="round2SameRect">
            <a:avLst/>
          </a:prstGeom>
          <a:solidFill>
            <a:schemeClr val="tx1"/>
          </a:solidFill>
          <a:ln>
            <a:noFill/>
          </a:ln>
          <a:effectLst/>
        </p:spPr>
        <p:txBody>
          <a:bodyPr wrap="square" rtlCol="0" anchor="t">
            <a:normAutofit/>
          </a:bodyPr>
          <a:lstStyle/>
          <a:p>
            <a:pPr algn="ctr" defTabSz="685800" fontAlgn="auto">
              <a:lnSpc>
                <a:spcPct val="90000"/>
              </a:lnSpc>
              <a:spcBef>
                <a:spcPts val="75"/>
              </a:spcBef>
              <a:spcAft>
                <a:spcPts val="75"/>
              </a:spcAft>
              <a:defRPr/>
            </a:pPr>
            <a:endParaRPr lang="en-US" sz="1800" dirty="0" err="1">
              <a:solidFill>
                <a:srgbClr val="FFFFFF"/>
              </a:solidFill>
              <a:latin typeface="Museo Sans For Dell" panose="02000000000000000000" pitchFamily="2" charset="0"/>
              <a:ea typeface="方正准圆简体" panose="03000509000000000000" pitchFamily="65" charset="-122"/>
            </a:endParaRPr>
          </a:p>
        </p:txBody>
      </p:sp>
      <p:sp>
        <p:nvSpPr>
          <p:cNvPr id="12" name="TextBox 11"/>
          <p:cNvSpPr txBox="1"/>
          <p:nvPr/>
        </p:nvSpPr>
        <p:spPr>
          <a:xfrm>
            <a:off x="643789" y="2270984"/>
            <a:ext cx="1935489" cy="464230"/>
          </a:xfrm>
          <a:prstGeom prst="rect">
            <a:avLst/>
          </a:prstGeom>
          <a:solidFill>
            <a:schemeClr val="bg2"/>
          </a:solidFill>
        </p:spPr>
        <p:txBody>
          <a:bodyPr wrap="square" rtlCol="0">
            <a:spAutoFit/>
          </a:bodyPr>
          <a:lstStyle/>
          <a:p>
            <a:pPr defTabSz="685800" fontAlgn="auto">
              <a:lnSpc>
                <a:spcPct val="90000"/>
              </a:lnSpc>
              <a:spcBef>
                <a:spcPts val="75"/>
              </a:spcBef>
              <a:spcAft>
                <a:spcPts val="75"/>
              </a:spcAft>
              <a:buClr>
                <a:srgbClr val="0085C3"/>
              </a:buClr>
              <a:defRPr/>
            </a:pPr>
            <a:r>
              <a:rPr lang="zh-CN" altLang="en-US" sz="1600" b="1" kern="0" smtClean="0">
                <a:solidFill>
                  <a:srgbClr val="FFFFFF"/>
                </a:solidFill>
                <a:latin typeface="Museo Sans For Dell" panose="02000000000000000000" pitchFamily="2" charset="0"/>
                <a:ea typeface="方正准圆简体" panose="03000509000000000000" pitchFamily="65" charset="-122"/>
              </a:rPr>
              <a:t>戴尔网络</a:t>
            </a:r>
            <a:r>
              <a:rPr lang="en-US" sz="1000" b="1" kern="0" baseline="30000" smtClean="0">
                <a:solidFill>
                  <a:srgbClr val="FFFFFF"/>
                </a:solidFill>
                <a:latin typeface="Museo Sans For Dell" panose="02000000000000000000" pitchFamily="2" charset="0"/>
                <a:ea typeface="方正准圆简体" panose="03000509000000000000" pitchFamily="65" charset="-122"/>
              </a:rPr>
              <a:t>**</a:t>
            </a:r>
            <a:endParaRPr lang="en-US" sz="1000" b="1" kern="0" baseline="30000" dirty="0">
              <a:solidFill>
                <a:srgbClr val="FFFFFF"/>
              </a:solidFill>
              <a:latin typeface="Museo Sans For Dell" panose="02000000000000000000" pitchFamily="2" charset="0"/>
              <a:ea typeface="方正准圆简体" panose="03000509000000000000" pitchFamily="65" charset="-122"/>
            </a:endParaRPr>
          </a:p>
          <a:p>
            <a:pPr defTabSz="685800" fontAlgn="auto">
              <a:lnSpc>
                <a:spcPct val="90000"/>
              </a:lnSpc>
              <a:spcBef>
                <a:spcPts val="75"/>
              </a:spcBef>
              <a:spcAft>
                <a:spcPts val="75"/>
              </a:spcAft>
              <a:buClr>
                <a:srgbClr val="0085C3"/>
              </a:buClr>
              <a:defRPr/>
            </a:pPr>
            <a:r>
              <a:rPr lang="en-US" sz="900" b="1" kern="0" dirty="0">
                <a:solidFill>
                  <a:srgbClr val="FFFFFF"/>
                </a:solidFill>
                <a:latin typeface="Museo Sans For Dell" panose="02000000000000000000" pitchFamily="2" charset="0"/>
                <a:ea typeface="方正准圆简体" panose="03000509000000000000" pitchFamily="65" charset="-122"/>
              </a:rPr>
              <a:t>S4810, S6000, MXL</a:t>
            </a:r>
          </a:p>
        </p:txBody>
      </p:sp>
      <p:sp>
        <p:nvSpPr>
          <p:cNvPr id="13" name="TextBox 12"/>
          <p:cNvSpPr txBox="1"/>
          <p:nvPr/>
        </p:nvSpPr>
        <p:spPr>
          <a:xfrm>
            <a:off x="643787" y="2911348"/>
            <a:ext cx="1610991" cy="464230"/>
          </a:xfrm>
          <a:prstGeom prst="rect">
            <a:avLst/>
          </a:prstGeom>
          <a:solidFill>
            <a:schemeClr val="bg2"/>
          </a:solidFill>
        </p:spPr>
        <p:txBody>
          <a:bodyPr wrap="square" rtlCol="0">
            <a:spAutoFit/>
          </a:bodyPr>
          <a:lstStyle/>
          <a:p>
            <a:pPr defTabSz="685800" fontAlgn="auto">
              <a:lnSpc>
                <a:spcPct val="90000"/>
              </a:lnSpc>
              <a:spcBef>
                <a:spcPts val="75"/>
              </a:spcBef>
              <a:spcAft>
                <a:spcPts val="75"/>
              </a:spcAft>
              <a:buClr>
                <a:srgbClr val="0085C3"/>
              </a:buClr>
              <a:defRPr/>
            </a:pPr>
            <a:r>
              <a:rPr lang="zh-CN" altLang="en-US" sz="1600" b="1" kern="0" smtClean="0">
                <a:solidFill>
                  <a:srgbClr val="FFFFFF"/>
                </a:solidFill>
                <a:latin typeface="Museo Sans For Dell" panose="02000000000000000000" pitchFamily="2" charset="0"/>
                <a:ea typeface="方正准圆简体" panose="03000509000000000000" pitchFamily="65" charset="-122"/>
              </a:rPr>
              <a:t>戴尔存储</a:t>
            </a:r>
            <a:endParaRPr lang="en-US" altLang="zh-CN" sz="1600" b="1" kern="0" smtClean="0">
              <a:solidFill>
                <a:srgbClr val="FFFFFF"/>
              </a:solidFill>
              <a:latin typeface="Museo Sans For Dell" panose="02000000000000000000" pitchFamily="2" charset="0"/>
              <a:ea typeface="方正准圆简体" panose="03000509000000000000" pitchFamily="65" charset="-122"/>
            </a:endParaRPr>
          </a:p>
          <a:p>
            <a:pPr defTabSz="685800" fontAlgn="auto">
              <a:lnSpc>
                <a:spcPct val="90000"/>
              </a:lnSpc>
              <a:spcBef>
                <a:spcPts val="75"/>
              </a:spcBef>
              <a:spcAft>
                <a:spcPts val="75"/>
              </a:spcAft>
              <a:buClr>
                <a:srgbClr val="0085C3"/>
              </a:buClr>
              <a:defRPr/>
            </a:pPr>
            <a:r>
              <a:rPr lang="en-US" sz="900" b="1" kern="0" smtClean="0">
                <a:solidFill>
                  <a:srgbClr val="FFFFFF"/>
                </a:solidFill>
                <a:latin typeface="Museo Sans For Dell" panose="02000000000000000000" pitchFamily="2" charset="0"/>
                <a:ea typeface="方正准圆简体" panose="03000509000000000000" pitchFamily="65" charset="-122"/>
              </a:rPr>
              <a:t>Dell </a:t>
            </a:r>
            <a:r>
              <a:rPr lang="en-US" sz="900" b="1" kern="0" dirty="0">
                <a:solidFill>
                  <a:srgbClr val="FFFFFF"/>
                </a:solidFill>
                <a:latin typeface="Museo Sans For Dell" panose="02000000000000000000" pitchFamily="2" charset="0"/>
                <a:ea typeface="方正准圆简体" panose="03000509000000000000" pitchFamily="65" charset="-122"/>
              </a:rPr>
              <a:t>Compellent SC8000</a:t>
            </a:r>
          </a:p>
        </p:txBody>
      </p:sp>
      <p:sp>
        <p:nvSpPr>
          <p:cNvPr id="14" name="TextBox 13"/>
          <p:cNvSpPr txBox="1"/>
          <p:nvPr/>
        </p:nvSpPr>
        <p:spPr>
          <a:xfrm>
            <a:off x="3071046" y="4495625"/>
            <a:ext cx="2400016" cy="165045"/>
          </a:xfrm>
          <a:prstGeom prst="rect">
            <a:avLst/>
          </a:prstGeom>
          <a:noFill/>
        </p:spPr>
        <p:txBody>
          <a:bodyPr wrap="none" rtlCol="0">
            <a:spAutoFit/>
          </a:bodyPr>
          <a:lstStyle/>
          <a:p>
            <a:pPr defTabSz="685800" fontAlgn="auto">
              <a:lnSpc>
                <a:spcPct val="90000"/>
              </a:lnSpc>
              <a:spcBef>
                <a:spcPts val="75"/>
              </a:spcBef>
              <a:spcAft>
                <a:spcPts val="75"/>
              </a:spcAft>
              <a:buClr>
                <a:srgbClr val="0085C3"/>
              </a:buClr>
              <a:defRPr/>
            </a:pPr>
            <a:r>
              <a:rPr lang="en-US" sz="525" kern="0" smtClean="0">
                <a:solidFill>
                  <a:srgbClr val="AEB5BB">
                    <a:lumMod val="50000"/>
                  </a:srgbClr>
                </a:solidFill>
                <a:latin typeface="Museo Sans For Dell" panose="02000000000000000000" pitchFamily="2" charset="0"/>
                <a:ea typeface="方正准圆简体" panose="03000509000000000000" pitchFamily="65" charset="-122"/>
              </a:rPr>
              <a:t>*</a:t>
            </a:r>
            <a:r>
              <a:rPr lang="zh-CN" altLang="en-US" sz="525" kern="0" smtClean="0">
                <a:solidFill>
                  <a:srgbClr val="AEB5BB">
                    <a:lumMod val="50000"/>
                  </a:srgbClr>
                </a:solidFill>
                <a:latin typeface="Museo Sans For Dell" panose="02000000000000000000" pitchFamily="2" charset="0"/>
                <a:ea typeface="方正准圆简体" panose="03000509000000000000" pitchFamily="65" charset="-122"/>
              </a:rPr>
              <a:t>可以与非戴尔服务器协同工作</a:t>
            </a:r>
            <a:r>
              <a:rPr lang="en-US" sz="525" kern="0" smtClean="0">
                <a:solidFill>
                  <a:srgbClr val="AEB5BB">
                    <a:lumMod val="50000"/>
                  </a:srgbClr>
                </a:solidFill>
                <a:latin typeface="Museo Sans For Dell" panose="02000000000000000000" pitchFamily="2" charset="0"/>
                <a:ea typeface="方正准圆简体" panose="03000509000000000000" pitchFamily="65" charset="-122"/>
              </a:rPr>
              <a:t>                     </a:t>
            </a:r>
            <a:r>
              <a:rPr lang="en-US" sz="525" kern="0">
                <a:solidFill>
                  <a:srgbClr val="AEB5BB">
                    <a:lumMod val="50000"/>
                  </a:srgbClr>
                </a:solidFill>
                <a:latin typeface="Museo Sans For Dell" panose="02000000000000000000" pitchFamily="2" charset="0"/>
                <a:ea typeface="方正准圆简体" panose="03000509000000000000" pitchFamily="65" charset="-122"/>
              </a:rPr>
              <a:t>** </a:t>
            </a:r>
            <a:r>
              <a:rPr lang="zh-CN" altLang="en-US" sz="525" kern="0" smtClean="0">
                <a:solidFill>
                  <a:srgbClr val="AEB5BB">
                    <a:lumMod val="50000"/>
                  </a:srgbClr>
                </a:solidFill>
                <a:latin typeface="Museo Sans For Dell" panose="02000000000000000000" pitchFamily="2" charset="0"/>
                <a:ea typeface="方正准圆简体" panose="03000509000000000000" pitchFamily="65" charset="-122"/>
              </a:rPr>
              <a:t>包括对</a:t>
            </a:r>
            <a:r>
              <a:rPr lang="en-US" sz="525" kern="0" smtClean="0">
                <a:solidFill>
                  <a:srgbClr val="AEB5BB">
                    <a:lumMod val="50000"/>
                  </a:srgbClr>
                </a:solidFill>
                <a:latin typeface="Museo Sans For Dell" panose="02000000000000000000" pitchFamily="2" charset="0"/>
                <a:ea typeface="方正准圆简体" panose="03000509000000000000" pitchFamily="65" charset="-122"/>
              </a:rPr>
              <a:t>Nexus 5548UP</a:t>
            </a:r>
            <a:r>
              <a:rPr lang="zh-CN" altLang="en-US" sz="525" kern="0" smtClean="0">
                <a:solidFill>
                  <a:srgbClr val="AEB5BB">
                    <a:lumMod val="50000"/>
                  </a:srgbClr>
                </a:solidFill>
                <a:latin typeface="Museo Sans For Dell" panose="02000000000000000000" pitchFamily="2" charset="0"/>
                <a:ea typeface="方正准圆简体" panose="03000509000000000000" pitchFamily="65" charset="-122"/>
              </a:rPr>
              <a:t>的支持</a:t>
            </a:r>
            <a:endParaRPr lang="en-US" sz="525" kern="0" dirty="0">
              <a:solidFill>
                <a:srgbClr val="AEB5BB">
                  <a:lumMod val="50000"/>
                </a:srgbClr>
              </a:solidFill>
              <a:latin typeface="Museo Sans For Dell" panose="02000000000000000000" pitchFamily="2" charset="0"/>
              <a:ea typeface="方正准圆简体" panose="03000509000000000000" pitchFamily="65" charset="-122"/>
            </a:endParaRPr>
          </a:p>
        </p:txBody>
      </p:sp>
      <p:grpSp>
        <p:nvGrpSpPr>
          <p:cNvPr id="15" name="Group 14"/>
          <p:cNvGrpSpPr/>
          <p:nvPr/>
        </p:nvGrpSpPr>
        <p:grpSpPr>
          <a:xfrm>
            <a:off x="643787" y="3579320"/>
            <a:ext cx="7357216" cy="739398"/>
            <a:chOff x="-1" y="3723805"/>
            <a:chExt cx="9144001" cy="914400"/>
          </a:xfrm>
        </p:grpSpPr>
        <p:sp>
          <p:nvSpPr>
            <p:cNvPr id="16" name="Rectangle 15"/>
            <p:cNvSpPr/>
            <p:nvPr/>
          </p:nvSpPr>
          <p:spPr>
            <a:xfrm>
              <a:off x="-1" y="3723805"/>
              <a:ext cx="9144001" cy="914400"/>
            </a:xfrm>
            <a:prstGeom prst="rect">
              <a:avLst/>
            </a:prstGeom>
            <a:solidFill>
              <a:srgbClr val="00467D"/>
            </a:solidFill>
            <a:effectLst/>
          </p:spPr>
          <p:txBody>
            <a:bodyPr wrap="square" rtlCol="0" anchor="t">
              <a:normAutofit/>
            </a:bodyPr>
            <a:lstStyle/>
            <a:p>
              <a:pPr algn="ctr" defTabSz="685800" fontAlgn="auto">
                <a:lnSpc>
                  <a:spcPct val="90000"/>
                </a:lnSpc>
                <a:spcBef>
                  <a:spcPts val="75"/>
                </a:spcBef>
                <a:spcAft>
                  <a:spcPts val="75"/>
                </a:spcAft>
                <a:defRPr/>
              </a:pPr>
              <a:endParaRPr lang="en-US" sz="1500" dirty="0" err="1">
                <a:solidFill>
                  <a:srgbClr val="FFFFFF"/>
                </a:solidFill>
                <a:latin typeface="Museo Sans For Dell" panose="02000000000000000000" pitchFamily="2" charset="0"/>
                <a:ea typeface="方正准圆简体" panose="03000509000000000000" pitchFamily="65" charset="-122"/>
              </a:endParaRPr>
            </a:p>
          </p:txBody>
        </p:sp>
        <p:sp>
          <p:nvSpPr>
            <p:cNvPr id="17" name="TextBox 16"/>
            <p:cNvSpPr txBox="1"/>
            <p:nvPr/>
          </p:nvSpPr>
          <p:spPr>
            <a:xfrm>
              <a:off x="5968333" y="3797956"/>
              <a:ext cx="2585975" cy="807869"/>
            </a:xfrm>
            <a:prstGeom prst="rect">
              <a:avLst/>
            </a:prstGeom>
            <a:noFill/>
          </p:spPr>
          <p:txBody>
            <a:bodyPr wrap="square" rtlCol="0">
              <a:spAutoFit/>
            </a:bodyPr>
            <a:lstStyle/>
            <a:p>
              <a:pPr defTabSz="685800" fontAlgn="auto">
                <a:lnSpc>
                  <a:spcPct val="90000"/>
                </a:lnSpc>
                <a:spcBef>
                  <a:spcPts val="75"/>
                </a:spcBef>
                <a:spcAft>
                  <a:spcPts val="75"/>
                </a:spcAft>
                <a:buClr>
                  <a:srgbClr val="0085C3"/>
                </a:buClr>
                <a:defRPr/>
              </a:pPr>
              <a:r>
                <a:rPr lang="zh-CN" altLang="en-US" sz="1050" kern="0" dirty="0" smtClean="0">
                  <a:solidFill>
                    <a:srgbClr val="FFFFFF"/>
                  </a:solidFill>
                  <a:latin typeface="Museo Sans For Dell" panose="02000000000000000000" pitchFamily="2" charset="0"/>
                  <a:ea typeface="方正准圆简体" panose="03000509000000000000" pitchFamily="65" charset="-122"/>
                </a:rPr>
                <a:t>超过</a:t>
              </a:r>
              <a:r>
                <a:rPr lang="en-US" sz="1050" kern="0" dirty="0">
                  <a:solidFill>
                    <a:srgbClr val="FFFFFF"/>
                  </a:solidFill>
                  <a:latin typeface="Museo Sans For Dell" panose="02000000000000000000" pitchFamily="2" charset="0"/>
                  <a:ea typeface="方正准圆简体" panose="03000509000000000000" pitchFamily="65" charset="-122"/>
                </a:rPr>
                <a:t/>
              </a:r>
              <a:br>
                <a:rPr lang="en-US" sz="1050" kern="0" dirty="0">
                  <a:solidFill>
                    <a:srgbClr val="FFFFFF"/>
                  </a:solidFill>
                  <a:latin typeface="Museo Sans For Dell" panose="02000000000000000000" pitchFamily="2" charset="0"/>
                  <a:ea typeface="方正准圆简体" panose="03000509000000000000" pitchFamily="65" charset="-122"/>
                </a:rPr>
              </a:br>
              <a:r>
                <a:rPr lang="en-US" sz="3000" b="1" kern="0" dirty="0">
                  <a:solidFill>
                    <a:srgbClr val="FFFFFF"/>
                  </a:solidFill>
                  <a:latin typeface="Museo Sans For Dell" panose="02000000000000000000" pitchFamily="2" charset="0"/>
                  <a:ea typeface="方正准圆简体" panose="03000509000000000000" pitchFamily="65" charset="-122"/>
                </a:rPr>
                <a:t>5 </a:t>
              </a:r>
              <a:r>
                <a:rPr lang="zh-CN" altLang="en-US" sz="3000" b="1" kern="0" dirty="0" smtClean="0">
                  <a:solidFill>
                    <a:srgbClr val="FFFFFF"/>
                  </a:solidFill>
                  <a:latin typeface="Museo Sans For Dell" panose="02000000000000000000" pitchFamily="2" charset="0"/>
                  <a:ea typeface="方正准圆简体" panose="03000509000000000000" pitchFamily="65" charset="-122"/>
                </a:rPr>
                <a:t>百万</a:t>
              </a:r>
              <a:r>
                <a:rPr lang="zh-CN" altLang="en-US" sz="1050" kern="0" dirty="0">
                  <a:solidFill>
                    <a:srgbClr val="FFFFFF"/>
                  </a:solidFill>
                  <a:latin typeface="Museo Sans For Dell" panose="02000000000000000000" pitchFamily="2" charset="0"/>
                  <a:ea typeface="方正准圆简体" panose="03000509000000000000" pitchFamily="65" charset="-122"/>
                </a:rPr>
                <a:t>的</a:t>
              </a:r>
              <a:r>
                <a:rPr lang="en-US" sz="1050" kern="0" dirty="0" smtClean="0">
                  <a:solidFill>
                    <a:srgbClr val="FFFFFF"/>
                  </a:solidFill>
                  <a:latin typeface="Museo Sans For Dell" panose="02000000000000000000" pitchFamily="2" charset="0"/>
                  <a:ea typeface="方正准圆简体" panose="03000509000000000000" pitchFamily="65" charset="-122"/>
                </a:rPr>
                <a:t>IOPS</a:t>
              </a:r>
              <a:r>
                <a:rPr lang="en-US" sz="1050" kern="0" dirty="0">
                  <a:solidFill>
                    <a:srgbClr val="FFFFFF"/>
                  </a:solidFill>
                  <a:latin typeface="Museo Sans For Dell" panose="02000000000000000000" pitchFamily="2" charset="0"/>
                  <a:ea typeface="方正准圆简体" panose="03000509000000000000" pitchFamily="65" charset="-122"/>
                </a:rPr>
                <a:t>!</a:t>
              </a:r>
            </a:p>
          </p:txBody>
        </p:sp>
        <p:grpSp>
          <p:nvGrpSpPr>
            <p:cNvPr id="18" name="Group 17"/>
            <p:cNvGrpSpPr/>
            <p:nvPr/>
          </p:nvGrpSpPr>
          <p:grpSpPr>
            <a:xfrm>
              <a:off x="2741119" y="3913219"/>
              <a:ext cx="3140133" cy="685118"/>
              <a:chOff x="2546223" y="3651066"/>
              <a:chExt cx="3140133" cy="685118"/>
            </a:xfrm>
          </p:grpSpPr>
          <p:sp>
            <p:nvSpPr>
              <p:cNvPr id="24" name="TextBox 23"/>
              <p:cNvSpPr txBox="1"/>
              <p:nvPr/>
            </p:nvSpPr>
            <p:spPr>
              <a:xfrm>
                <a:off x="3617038" y="3799978"/>
                <a:ext cx="2069318" cy="294029"/>
              </a:xfrm>
              <a:prstGeom prst="rect">
                <a:avLst/>
              </a:prstGeom>
              <a:noFill/>
            </p:spPr>
            <p:txBody>
              <a:bodyPr wrap="square" rtlCol="0">
                <a:spAutoFit/>
              </a:bodyPr>
              <a:lstStyle/>
              <a:p>
                <a:pPr defTabSz="685800" fontAlgn="auto">
                  <a:lnSpc>
                    <a:spcPct val="90000"/>
                  </a:lnSpc>
                  <a:spcBef>
                    <a:spcPts val="75"/>
                  </a:spcBef>
                  <a:spcAft>
                    <a:spcPts val="75"/>
                  </a:spcAft>
                  <a:buClr>
                    <a:srgbClr val="0085C3"/>
                  </a:buClr>
                  <a:defRPr/>
                </a:pPr>
                <a:r>
                  <a:rPr lang="zh-CN" altLang="en-US" sz="1050" kern="0" smtClean="0">
                    <a:solidFill>
                      <a:srgbClr val="FFFFFF"/>
                    </a:solidFill>
                    <a:latin typeface="Museo Sans For Dell" panose="02000000000000000000" pitchFamily="2" charset="0"/>
                    <a:ea typeface="方正准圆简体" panose="03000509000000000000" pitchFamily="65" charset="-122"/>
                  </a:rPr>
                  <a:t>数据响应速度提升</a:t>
                </a:r>
                <a:r>
                  <a:rPr lang="en-US" altLang="zh-CN" sz="1050" kern="0" smtClean="0">
                    <a:solidFill>
                      <a:srgbClr val="FFFFFF"/>
                    </a:solidFill>
                    <a:latin typeface="Museo Sans For Dell" panose="02000000000000000000" pitchFamily="2" charset="0"/>
                    <a:ea typeface="方正准圆简体" panose="03000509000000000000" pitchFamily="65" charset="-122"/>
                  </a:rPr>
                  <a:t>99%</a:t>
                </a:r>
                <a:endParaRPr lang="en-US" sz="1050" kern="0" dirty="0">
                  <a:solidFill>
                    <a:srgbClr val="FFFFFF"/>
                  </a:solidFill>
                  <a:latin typeface="Museo Sans For Dell" panose="02000000000000000000" pitchFamily="2" charset="0"/>
                  <a:ea typeface="方正准圆简体" panose="03000509000000000000" pitchFamily="65" charset="-122"/>
                </a:endParaRPr>
              </a:p>
            </p:txBody>
          </p:sp>
          <p:sp>
            <p:nvSpPr>
              <p:cNvPr id="25" name="Rectangle 24"/>
              <p:cNvSpPr/>
              <p:nvPr/>
            </p:nvSpPr>
            <p:spPr>
              <a:xfrm>
                <a:off x="2546223" y="3651066"/>
                <a:ext cx="1185823" cy="685118"/>
              </a:xfrm>
              <a:prstGeom prst="rect">
                <a:avLst/>
              </a:prstGeom>
            </p:spPr>
            <p:txBody>
              <a:bodyPr wrap="none">
                <a:spAutoFit/>
              </a:bodyPr>
              <a:lstStyle/>
              <a:p>
                <a:pPr defTabSz="685800" fontAlgn="auto">
                  <a:spcBef>
                    <a:spcPts val="0"/>
                  </a:spcBef>
                  <a:spcAft>
                    <a:spcPts val="0"/>
                  </a:spcAft>
                  <a:defRPr/>
                </a:pPr>
                <a:r>
                  <a:rPr lang="en-US" sz="3000" b="1" kern="0" dirty="0">
                    <a:solidFill>
                      <a:srgbClr val="FFFFFF"/>
                    </a:solidFill>
                    <a:latin typeface="Museo Sans For Dell" panose="02000000000000000000" pitchFamily="2" charset="0"/>
                    <a:ea typeface="方正准圆简体" panose="03000509000000000000" pitchFamily="65" charset="-122"/>
                  </a:rPr>
                  <a:t>99%</a:t>
                </a:r>
                <a:endParaRPr lang="en-US" sz="3000" kern="0" dirty="0">
                  <a:solidFill>
                    <a:srgbClr val="FFFFFF"/>
                  </a:solidFill>
                  <a:latin typeface="Museo Sans For Dell" panose="02000000000000000000" pitchFamily="2" charset="0"/>
                  <a:ea typeface="方正准圆简体" panose="03000509000000000000" pitchFamily="65" charset="-122"/>
                </a:endParaRPr>
              </a:p>
            </p:txBody>
          </p:sp>
        </p:grpSp>
        <p:grpSp>
          <p:nvGrpSpPr>
            <p:cNvPr id="19" name="Group 18"/>
            <p:cNvGrpSpPr/>
            <p:nvPr/>
          </p:nvGrpSpPr>
          <p:grpSpPr>
            <a:xfrm>
              <a:off x="407100" y="3908847"/>
              <a:ext cx="2085728" cy="729357"/>
              <a:chOff x="69643" y="3690238"/>
              <a:chExt cx="2085728" cy="729357"/>
            </a:xfrm>
          </p:grpSpPr>
          <p:sp>
            <p:nvSpPr>
              <p:cNvPr id="22" name="Rectangle 21"/>
              <p:cNvSpPr/>
              <p:nvPr/>
            </p:nvSpPr>
            <p:spPr>
              <a:xfrm>
                <a:off x="69643" y="3690238"/>
                <a:ext cx="1114100" cy="685119"/>
              </a:xfrm>
              <a:prstGeom prst="rect">
                <a:avLst/>
              </a:prstGeom>
            </p:spPr>
            <p:txBody>
              <a:bodyPr wrap="none">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defTabSz="685800">
                  <a:defRPr/>
                </a:pPr>
                <a:r>
                  <a:rPr lang="en-US" sz="3000" b="1" dirty="0">
                    <a:solidFill>
                      <a:srgbClr val="FFFFFF"/>
                    </a:solidFill>
                    <a:latin typeface="Museo Sans For Dell" panose="02000000000000000000" pitchFamily="2" charset="0"/>
                    <a:ea typeface="方正准圆简体" panose="03000509000000000000" pitchFamily="65" charset="-122"/>
                  </a:rPr>
                  <a:t>71%</a:t>
                </a:r>
                <a:endParaRPr lang="en-US" sz="3000" dirty="0">
                  <a:solidFill>
                    <a:srgbClr val="FFFFFF"/>
                  </a:solidFill>
                  <a:latin typeface="Museo Sans For Dell" panose="02000000000000000000" pitchFamily="2" charset="0"/>
                  <a:ea typeface="方正准圆简体" panose="03000509000000000000" pitchFamily="65" charset="-122"/>
                </a:endParaRPr>
              </a:p>
            </p:txBody>
          </p:sp>
          <p:sp>
            <p:nvSpPr>
              <p:cNvPr id="23" name="TextBox 16"/>
              <p:cNvSpPr txBox="1"/>
              <p:nvPr/>
            </p:nvSpPr>
            <p:spPr>
              <a:xfrm>
                <a:off x="1127640" y="3765878"/>
                <a:ext cx="1027731" cy="653717"/>
              </a:xfrm>
              <a:prstGeom prst="rect">
                <a:avLst/>
              </a:prstGeom>
              <a:noFill/>
            </p:spPr>
            <p:txBody>
              <a:bodyPr wrap="square" rtlCol="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defTabSz="685800">
                  <a:lnSpc>
                    <a:spcPct val="90000"/>
                  </a:lnSpc>
                  <a:spcBef>
                    <a:spcPts val="75"/>
                  </a:spcBef>
                  <a:spcAft>
                    <a:spcPts val="75"/>
                  </a:spcAft>
                  <a:buClr>
                    <a:srgbClr val="0085C3"/>
                  </a:buClr>
                  <a:defRPr/>
                </a:pPr>
                <a:r>
                  <a:rPr lang="zh-CN" altLang="en-US" sz="1050" dirty="0" smtClean="0">
                    <a:solidFill>
                      <a:srgbClr val="FFFFFF"/>
                    </a:solidFill>
                    <a:latin typeface="Museo Sans For Dell" panose="02000000000000000000" pitchFamily="2" charset="0"/>
                    <a:ea typeface="方正准圆简体" panose="03000509000000000000" pitchFamily="65" charset="-122"/>
                  </a:rPr>
                  <a:t>每个用户降低</a:t>
                </a:r>
                <a:r>
                  <a:rPr lang="en-US" altLang="zh-CN" sz="1050" dirty="0" smtClean="0">
                    <a:solidFill>
                      <a:srgbClr val="FFFFFF"/>
                    </a:solidFill>
                    <a:latin typeface="Museo Sans For Dell" panose="02000000000000000000" pitchFamily="2" charset="0"/>
                    <a:ea typeface="方正准圆简体" panose="03000509000000000000" pitchFamily="65" charset="-122"/>
                  </a:rPr>
                  <a:t>71%</a:t>
                </a:r>
                <a:r>
                  <a:rPr lang="zh-CN" altLang="en-US" sz="1050" dirty="0" smtClean="0">
                    <a:solidFill>
                      <a:srgbClr val="FFFFFF"/>
                    </a:solidFill>
                    <a:latin typeface="Museo Sans For Dell" panose="02000000000000000000" pitchFamily="2" charset="0"/>
                    <a:ea typeface="方正准圆简体" panose="03000509000000000000" pitchFamily="65" charset="-122"/>
                  </a:rPr>
                  <a:t>的成本</a:t>
                </a:r>
                <a:endParaRPr lang="en-US" sz="1050" dirty="0">
                  <a:solidFill>
                    <a:srgbClr val="FFFFFF"/>
                  </a:solidFill>
                  <a:latin typeface="Museo Sans For Dell" panose="02000000000000000000" pitchFamily="2" charset="0"/>
                  <a:ea typeface="方正准圆简体" panose="03000509000000000000" pitchFamily="65" charset="-122"/>
                </a:endParaRPr>
              </a:p>
            </p:txBody>
          </p:sp>
        </p:grpSp>
        <p:cxnSp>
          <p:nvCxnSpPr>
            <p:cNvPr id="20" name="Straight Connector 19"/>
            <p:cNvCxnSpPr/>
            <p:nvPr/>
          </p:nvCxnSpPr>
          <p:spPr>
            <a:xfrm>
              <a:off x="2569034" y="3797956"/>
              <a:ext cx="0" cy="735517"/>
            </a:xfrm>
            <a:prstGeom prst="line">
              <a:avLst/>
            </a:prstGeom>
            <a:noFill/>
            <a:ln w="9525" cap="flat" cmpd="sng" algn="ctr">
              <a:solidFill>
                <a:srgbClr val="FFFFFF"/>
              </a:solidFill>
              <a:prstDash val="solid"/>
            </a:ln>
            <a:effectLst/>
          </p:spPr>
        </p:cxnSp>
        <p:cxnSp>
          <p:nvCxnSpPr>
            <p:cNvPr id="21" name="Straight Connector 20"/>
            <p:cNvCxnSpPr/>
            <p:nvPr/>
          </p:nvCxnSpPr>
          <p:spPr>
            <a:xfrm>
              <a:off x="5898810" y="3797956"/>
              <a:ext cx="0" cy="735517"/>
            </a:xfrm>
            <a:prstGeom prst="line">
              <a:avLst/>
            </a:prstGeom>
            <a:noFill/>
            <a:ln w="9525" cap="flat" cmpd="sng" algn="ctr">
              <a:solidFill>
                <a:srgbClr val="FFFFFF"/>
              </a:solidFill>
              <a:prstDash val="solid"/>
            </a:ln>
            <a:effectLst/>
          </p:spPr>
        </p:cxnSp>
      </p:grpSp>
      <p:sp>
        <p:nvSpPr>
          <p:cNvPr id="82" name="Round Same Side Corner Rectangle 81"/>
          <p:cNvSpPr/>
          <p:nvPr/>
        </p:nvSpPr>
        <p:spPr>
          <a:xfrm rot="5400000">
            <a:off x="1592163" y="971429"/>
            <a:ext cx="650206" cy="1564854"/>
          </a:xfrm>
          <a:prstGeom prst="round2SameRect">
            <a:avLst/>
          </a:prstGeom>
          <a:solidFill>
            <a:schemeClr val="tx1"/>
          </a:solidFill>
          <a:ln>
            <a:noFill/>
          </a:ln>
          <a:effectLst/>
        </p:spPr>
        <p:txBody>
          <a:bodyPr wrap="square" rtlCol="0" anchor="t">
            <a:normAutofit/>
          </a:bodyPr>
          <a:lstStyle/>
          <a:p>
            <a:pPr algn="ctr" defTabSz="685800" fontAlgn="auto">
              <a:lnSpc>
                <a:spcPct val="90000"/>
              </a:lnSpc>
              <a:spcBef>
                <a:spcPts val="75"/>
              </a:spcBef>
              <a:spcAft>
                <a:spcPts val="75"/>
              </a:spcAft>
              <a:defRPr/>
            </a:pPr>
            <a:endParaRPr lang="en-US" sz="1800" dirty="0" err="1">
              <a:solidFill>
                <a:srgbClr val="FFFFFF"/>
              </a:solidFill>
              <a:latin typeface="Museo Sans For Dell" panose="02000000000000000000" pitchFamily="2" charset="0"/>
              <a:ea typeface="方正准圆简体" panose="03000509000000000000" pitchFamily="65" charset="-122"/>
            </a:endParaRPr>
          </a:p>
        </p:txBody>
      </p:sp>
      <p:sp>
        <p:nvSpPr>
          <p:cNvPr id="83" name="TextBox 82"/>
          <p:cNvSpPr txBox="1"/>
          <p:nvPr/>
        </p:nvSpPr>
        <p:spPr>
          <a:xfrm>
            <a:off x="643786" y="1551795"/>
            <a:ext cx="1352783" cy="588879"/>
          </a:xfrm>
          <a:prstGeom prst="rect">
            <a:avLst/>
          </a:prstGeom>
          <a:solidFill>
            <a:schemeClr val="bg2"/>
          </a:solidFill>
        </p:spPr>
        <p:txBody>
          <a:bodyPr wrap="square" rtlCol="0">
            <a:spAutoFit/>
          </a:bodyPr>
          <a:lstStyle/>
          <a:p>
            <a:pPr defTabSz="685800" fontAlgn="auto">
              <a:lnSpc>
                <a:spcPct val="90000"/>
              </a:lnSpc>
              <a:spcBef>
                <a:spcPts val="75"/>
              </a:spcBef>
              <a:spcAft>
                <a:spcPts val="75"/>
              </a:spcAft>
              <a:buClr>
                <a:srgbClr val="0085C3"/>
              </a:buClr>
              <a:defRPr/>
            </a:pPr>
            <a:r>
              <a:rPr lang="zh-CN" altLang="en-US" sz="1600" b="1" kern="0" smtClean="0">
                <a:solidFill>
                  <a:srgbClr val="FFFFFF"/>
                </a:solidFill>
                <a:latin typeface="Museo Sans For Dell" panose="02000000000000000000" pitchFamily="2" charset="0"/>
                <a:ea typeface="方正准圆简体" panose="03000509000000000000" pitchFamily="65" charset="-122"/>
              </a:rPr>
              <a:t>戴尔服务器</a:t>
            </a:r>
            <a:r>
              <a:rPr lang="en-US" sz="1000" b="1" kern="0" baseline="30000" smtClean="0">
                <a:solidFill>
                  <a:srgbClr val="FFFFFF"/>
                </a:solidFill>
                <a:latin typeface="Museo Sans For Dell" panose="02000000000000000000" pitchFamily="2" charset="0"/>
                <a:ea typeface="方正准圆简体" panose="03000509000000000000" pitchFamily="65" charset="-122"/>
              </a:rPr>
              <a:t>*</a:t>
            </a:r>
            <a:endParaRPr lang="en-US" sz="1600" b="1" kern="0" baseline="30000" dirty="0">
              <a:solidFill>
                <a:srgbClr val="FFFFFF"/>
              </a:solidFill>
              <a:latin typeface="Museo Sans For Dell" panose="02000000000000000000" pitchFamily="2" charset="0"/>
              <a:ea typeface="方正准圆简体" panose="03000509000000000000" pitchFamily="65" charset="-122"/>
            </a:endParaRPr>
          </a:p>
          <a:p>
            <a:pPr defTabSz="685800" fontAlgn="auto">
              <a:lnSpc>
                <a:spcPct val="90000"/>
              </a:lnSpc>
              <a:spcBef>
                <a:spcPts val="75"/>
              </a:spcBef>
              <a:spcAft>
                <a:spcPts val="75"/>
              </a:spcAft>
              <a:buClr>
                <a:srgbClr val="0085C3"/>
              </a:buClr>
              <a:defRPr/>
            </a:pPr>
            <a:r>
              <a:rPr lang="en-US" sz="900" b="1" kern="0" dirty="0">
                <a:solidFill>
                  <a:srgbClr val="FFFFFF"/>
                </a:solidFill>
                <a:latin typeface="Museo Sans For Dell" panose="02000000000000000000" pitchFamily="2" charset="0"/>
                <a:ea typeface="方正准圆简体" panose="03000509000000000000" pitchFamily="65" charset="-122"/>
              </a:rPr>
              <a:t>R620, R720, R820, R920 M620, M820</a:t>
            </a:r>
          </a:p>
        </p:txBody>
      </p:sp>
      <p:grpSp>
        <p:nvGrpSpPr>
          <p:cNvPr id="119" name="Group 118"/>
          <p:cNvGrpSpPr/>
          <p:nvPr/>
        </p:nvGrpSpPr>
        <p:grpSpPr>
          <a:xfrm>
            <a:off x="2622945" y="1078685"/>
            <a:ext cx="5606654" cy="2422089"/>
            <a:chOff x="1973260" y="1277006"/>
            <a:chExt cx="7090348" cy="3038621"/>
          </a:xfrm>
        </p:grpSpPr>
        <p:sp>
          <p:nvSpPr>
            <p:cNvPr id="6" name="Rounded Rectangle 5"/>
            <p:cNvSpPr/>
            <p:nvPr/>
          </p:nvSpPr>
          <p:spPr>
            <a:xfrm>
              <a:off x="4103391" y="1309696"/>
              <a:ext cx="2811709" cy="3005931"/>
            </a:xfrm>
            <a:prstGeom prst="roundRect">
              <a:avLst>
                <a:gd name="adj" fmla="val 8593"/>
              </a:avLst>
            </a:prstGeom>
            <a:solidFill>
              <a:srgbClr val="FFFFFF">
                <a:lumMod val="95000"/>
              </a:srgbClr>
            </a:solidFill>
            <a:ln w="28575">
              <a:solidFill>
                <a:srgbClr val="AEB5BB"/>
              </a:solidFill>
            </a:ln>
            <a:effectLst/>
          </p:spPr>
          <p:txBody>
            <a:bodyPr wrap="square" rtlCol="0" anchor="t">
              <a:normAutofit/>
            </a:bodyPr>
            <a:lstStyle/>
            <a:p>
              <a:pPr algn="ctr" defTabSz="685800" fontAlgn="auto">
                <a:lnSpc>
                  <a:spcPct val="90000"/>
                </a:lnSpc>
                <a:spcBef>
                  <a:spcPts val="75"/>
                </a:spcBef>
                <a:spcAft>
                  <a:spcPts val="75"/>
                </a:spcAft>
                <a:defRPr/>
              </a:pPr>
              <a:endParaRPr lang="en-US" sz="1800" dirty="0" err="1">
                <a:solidFill>
                  <a:srgbClr val="FFFFFF"/>
                </a:solidFill>
                <a:latin typeface="Museo Sans For Dell" panose="02000000000000000000" pitchFamily="2" charset="0"/>
                <a:ea typeface="方正准圆简体" panose="03000509000000000000" pitchFamily="65" charset="-122"/>
              </a:endParaRPr>
            </a:p>
          </p:txBody>
        </p:sp>
        <p:sp>
          <p:nvSpPr>
            <p:cNvPr id="7" name="Rounded Rectangle 6"/>
            <p:cNvSpPr/>
            <p:nvPr/>
          </p:nvSpPr>
          <p:spPr>
            <a:xfrm>
              <a:off x="2203198" y="1309696"/>
              <a:ext cx="1824641" cy="3005931"/>
            </a:xfrm>
            <a:prstGeom prst="roundRect">
              <a:avLst>
                <a:gd name="adj" fmla="val 8593"/>
              </a:avLst>
            </a:prstGeom>
            <a:solidFill>
              <a:srgbClr val="FFFFFF">
                <a:lumMod val="95000"/>
              </a:srgbClr>
            </a:solidFill>
            <a:ln w="28575">
              <a:solidFill>
                <a:srgbClr val="AEB5BB"/>
              </a:solidFill>
            </a:ln>
            <a:effectLst/>
          </p:spPr>
          <p:txBody>
            <a:bodyPr wrap="square" rtlCol="0" anchor="t">
              <a:normAutofit/>
            </a:bodyPr>
            <a:lstStyle/>
            <a:p>
              <a:pPr algn="ctr" defTabSz="685800" fontAlgn="auto">
                <a:lnSpc>
                  <a:spcPct val="90000"/>
                </a:lnSpc>
                <a:spcBef>
                  <a:spcPts val="75"/>
                </a:spcBef>
                <a:spcAft>
                  <a:spcPts val="75"/>
                </a:spcAft>
                <a:defRPr/>
              </a:pPr>
              <a:endParaRPr lang="en-US" sz="1800" dirty="0" err="1">
                <a:solidFill>
                  <a:srgbClr val="FFFFFF"/>
                </a:solidFill>
                <a:latin typeface="Museo Sans For Dell" panose="02000000000000000000" pitchFamily="2" charset="0"/>
                <a:ea typeface="方正准圆简体" panose="03000509000000000000" pitchFamily="65" charset="-122"/>
              </a:endParaRPr>
            </a:p>
          </p:txBody>
        </p:sp>
        <p:sp>
          <p:nvSpPr>
            <p:cNvPr id="8" name="Round Same Side Corner Rectangle 7"/>
            <p:cNvSpPr/>
            <p:nvPr/>
          </p:nvSpPr>
          <p:spPr>
            <a:xfrm rot="5400000">
              <a:off x="4916911" y="-21799"/>
              <a:ext cx="377985" cy="6265286"/>
            </a:xfrm>
            <a:prstGeom prst="round2SameRect">
              <a:avLst>
                <a:gd name="adj1" fmla="val 34955"/>
                <a:gd name="adj2" fmla="val 0"/>
              </a:avLst>
            </a:prstGeom>
            <a:solidFill>
              <a:srgbClr val="7AB800"/>
            </a:solidFill>
            <a:effectLst/>
          </p:spPr>
          <p:txBody>
            <a:bodyPr wrap="square" rtlCol="0" anchor="t">
              <a:normAutofit/>
            </a:bodyPr>
            <a:lstStyle/>
            <a:p>
              <a:pPr algn="ctr" defTabSz="685800" fontAlgn="auto">
                <a:lnSpc>
                  <a:spcPct val="90000"/>
                </a:lnSpc>
                <a:spcBef>
                  <a:spcPts val="75"/>
                </a:spcBef>
                <a:spcAft>
                  <a:spcPts val="75"/>
                </a:spcAft>
                <a:defRPr/>
              </a:pPr>
              <a:endParaRPr lang="en-US" sz="1800" dirty="0" err="1">
                <a:solidFill>
                  <a:srgbClr val="FFFFFF"/>
                </a:solidFill>
                <a:latin typeface="Museo Sans For Dell" panose="02000000000000000000" pitchFamily="2" charset="0"/>
                <a:ea typeface="方正准圆简体" panose="03000509000000000000" pitchFamily="65" charset="-122"/>
              </a:endParaRPr>
            </a:p>
          </p:txBody>
        </p:sp>
        <p:sp>
          <p:nvSpPr>
            <p:cNvPr id="9" name="Round Same Side Corner Rectangle 8"/>
            <p:cNvSpPr/>
            <p:nvPr/>
          </p:nvSpPr>
          <p:spPr>
            <a:xfrm rot="5400000">
              <a:off x="4916912" y="809797"/>
              <a:ext cx="377985" cy="6265286"/>
            </a:xfrm>
            <a:prstGeom prst="round2SameRect">
              <a:avLst>
                <a:gd name="adj1" fmla="val 34955"/>
                <a:gd name="adj2" fmla="val 0"/>
              </a:avLst>
            </a:prstGeom>
            <a:solidFill>
              <a:srgbClr val="0085C3"/>
            </a:solidFill>
            <a:effectLst/>
          </p:spPr>
          <p:txBody>
            <a:bodyPr wrap="square" rtlCol="0" anchor="t">
              <a:normAutofit/>
            </a:bodyPr>
            <a:lstStyle/>
            <a:p>
              <a:pPr algn="ctr" defTabSz="685800" fontAlgn="auto">
                <a:lnSpc>
                  <a:spcPct val="90000"/>
                </a:lnSpc>
                <a:spcBef>
                  <a:spcPts val="75"/>
                </a:spcBef>
                <a:spcAft>
                  <a:spcPts val="75"/>
                </a:spcAft>
                <a:defRPr/>
              </a:pPr>
              <a:endParaRPr lang="en-US" sz="1800" dirty="0" err="1">
                <a:solidFill>
                  <a:srgbClr val="FFFFFF"/>
                </a:solidFill>
                <a:latin typeface="Museo Sans For Dell" panose="02000000000000000000" pitchFamily="2" charset="0"/>
                <a:ea typeface="方正准圆简体" panose="03000509000000000000" pitchFamily="65" charset="-122"/>
              </a:endParaRPr>
            </a:p>
          </p:txBody>
        </p:sp>
        <p:sp>
          <p:nvSpPr>
            <p:cNvPr id="26" name="TextBox 25"/>
            <p:cNvSpPr txBox="1"/>
            <p:nvPr/>
          </p:nvSpPr>
          <p:spPr>
            <a:xfrm>
              <a:off x="6656427" y="2921851"/>
              <a:ext cx="1518071" cy="289589"/>
            </a:xfrm>
            <a:prstGeom prst="rect">
              <a:avLst/>
            </a:prstGeom>
            <a:noFill/>
          </p:spPr>
          <p:txBody>
            <a:bodyPr wrap="square" rtlCol="0">
              <a:spAutoFit/>
            </a:bodyPr>
            <a:lstStyle/>
            <a:p>
              <a:pPr algn="r" defTabSz="685800" fontAlgn="auto">
                <a:spcBef>
                  <a:spcPts val="0"/>
                </a:spcBef>
                <a:spcAft>
                  <a:spcPts val="0"/>
                </a:spcAft>
                <a:defRPr/>
              </a:pPr>
              <a:r>
                <a:rPr lang="zh-CN" altLang="en-US" sz="900" b="1" kern="0">
                  <a:solidFill>
                    <a:srgbClr val="FFFFFF"/>
                  </a:solidFill>
                  <a:latin typeface="Museo Sans For Dell" panose="02000000000000000000" pitchFamily="2" charset="0"/>
                  <a:ea typeface="方正准圆简体" panose="03000509000000000000" pitchFamily="65" charset="-122"/>
                </a:rPr>
                <a:t>专用</a:t>
              </a:r>
              <a:r>
                <a:rPr lang="zh-CN" altLang="en-US" sz="900" b="1" kern="0" smtClean="0">
                  <a:solidFill>
                    <a:srgbClr val="FFFFFF"/>
                  </a:solidFill>
                  <a:latin typeface="Museo Sans For Dell" panose="02000000000000000000" pitchFamily="2" charset="0"/>
                  <a:ea typeface="方正准圆简体" panose="03000509000000000000" pitchFamily="65" charset="-122"/>
                </a:rPr>
                <a:t>缓存网络</a:t>
              </a:r>
              <a:endParaRPr lang="en-US" sz="900" b="1" kern="0" dirty="0">
                <a:solidFill>
                  <a:srgbClr val="FFFFFF"/>
                </a:solidFill>
                <a:latin typeface="Museo Sans For Dell" panose="02000000000000000000" pitchFamily="2" charset="0"/>
                <a:ea typeface="方正准圆简体" panose="03000509000000000000" pitchFamily="65" charset="-122"/>
              </a:endParaRPr>
            </a:p>
          </p:txBody>
        </p:sp>
        <p:sp>
          <p:nvSpPr>
            <p:cNvPr id="27" name="TextBox 26"/>
            <p:cNvSpPr txBox="1"/>
            <p:nvPr/>
          </p:nvSpPr>
          <p:spPr>
            <a:xfrm>
              <a:off x="6387588" y="3746612"/>
              <a:ext cx="1786910" cy="463344"/>
            </a:xfrm>
            <a:prstGeom prst="rect">
              <a:avLst/>
            </a:prstGeom>
            <a:noFill/>
          </p:spPr>
          <p:txBody>
            <a:bodyPr wrap="square" rtlCol="0">
              <a:spAutoFit/>
            </a:bodyPr>
            <a:lstStyle/>
            <a:p>
              <a:pPr algn="r" defTabSz="685800" fontAlgn="auto">
                <a:spcBef>
                  <a:spcPts val="0"/>
                </a:spcBef>
                <a:spcAft>
                  <a:spcPts val="0"/>
                </a:spcAft>
                <a:defRPr/>
              </a:pPr>
              <a:r>
                <a:rPr lang="zh-CN" altLang="en-US" sz="900" b="1" kern="0" smtClean="0">
                  <a:solidFill>
                    <a:srgbClr val="FFFFFF"/>
                  </a:solidFill>
                  <a:latin typeface="Museo Sans For Dell" panose="02000000000000000000" pitchFamily="2" charset="0"/>
                  <a:ea typeface="方正准圆简体" panose="03000509000000000000" pitchFamily="65" charset="-122"/>
                </a:rPr>
                <a:t>存储网络</a:t>
              </a:r>
              <a:r>
                <a:rPr lang="en-US" sz="900" b="1" kern="0" dirty="0">
                  <a:solidFill>
                    <a:srgbClr val="FFFFFF"/>
                  </a:solidFill>
                  <a:latin typeface="Museo Sans For Dell" panose="02000000000000000000" pitchFamily="2" charset="0"/>
                  <a:ea typeface="方正准圆简体" panose="03000509000000000000" pitchFamily="65" charset="-122"/>
                </a:rPr>
                <a:t/>
              </a:r>
              <a:br>
                <a:rPr lang="en-US" sz="900" b="1" kern="0" dirty="0">
                  <a:solidFill>
                    <a:srgbClr val="FFFFFF"/>
                  </a:solidFill>
                  <a:latin typeface="Museo Sans For Dell" panose="02000000000000000000" pitchFamily="2" charset="0"/>
                  <a:ea typeface="方正准圆简体" panose="03000509000000000000" pitchFamily="65" charset="-122"/>
                </a:rPr>
              </a:br>
              <a:r>
                <a:rPr lang="en-US" sz="900" b="1" kern="0" dirty="0">
                  <a:solidFill>
                    <a:srgbClr val="FFFFFF"/>
                  </a:solidFill>
                  <a:latin typeface="Museo Sans For Dell" panose="02000000000000000000" pitchFamily="2" charset="0"/>
                  <a:ea typeface="方正准圆简体" panose="03000509000000000000" pitchFamily="65" charset="-122"/>
                </a:rPr>
                <a:t>(</a:t>
              </a:r>
              <a:r>
                <a:rPr lang="en-US" sz="900" b="1" kern="0">
                  <a:solidFill>
                    <a:srgbClr val="FFFFFF"/>
                  </a:solidFill>
                  <a:latin typeface="Museo Sans For Dell" panose="02000000000000000000" pitchFamily="2" charset="0"/>
                  <a:ea typeface="方正准圆简体" panose="03000509000000000000" pitchFamily="65" charset="-122"/>
                </a:rPr>
                <a:t>FC </a:t>
              </a:r>
              <a:r>
                <a:rPr lang="zh-CN" altLang="en-US" sz="900" b="1" kern="0" smtClean="0">
                  <a:solidFill>
                    <a:srgbClr val="FFFFFF"/>
                  </a:solidFill>
                  <a:latin typeface="Museo Sans For Dell" panose="02000000000000000000" pitchFamily="2" charset="0"/>
                  <a:ea typeface="方正准圆简体" panose="03000509000000000000" pitchFamily="65" charset="-122"/>
                </a:rPr>
                <a:t>或 </a:t>
              </a:r>
              <a:r>
                <a:rPr lang="en-US" sz="900" b="1" kern="0" smtClean="0">
                  <a:solidFill>
                    <a:srgbClr val="FFFFFF"/>
                  </a:solidFill>
                  <a:latin typeface="Museo Sans For Dell" panose="02000000000000000000" pitchFamily="2" charset="0"/>
                  <a:ea typeface="方正准圆简体" panose="03000509000000000000" pitchFamily="65" charset="-122"/>
                </a:rPr>
                <a:t>iSCSI</a:t>
              </a:r>
              <a:r>
                <a:rPr lang="en-US" sz="900" b="1" kern="0" dirty="0">
                  <a:solidFill>
                    <a:srgbClr val="FFFFFF"/>
                  </a:solidFill>
                  <a:latin typeface="Museo Sans For Dell" panose="02000000000000000000" pitchFamily="2" charset="0"/>
                  <a:ea typeface="方正准圆简体" panose="03000509000000000000" pitchFamily="65" charset="-122"/>
                </a:rPr>
                <a:t>)</a:t>
              </a:r>
            </a:p>
          </p:txBody>
        </p:sp>
        <p:grpSp>
          <p:nvGrpSpPr>
            <p:cNvPr id="107" name="Group 106"/>
            <p:cNvGrpSpPr/>
            <p:nvPr/>
          </p:nvGrpSpPr>
          <p:grpSpPr>
            <a:xfrm>
              <a:off x="2439894" y="1930100"/>
              <a:ext cx="143371" cy="1996871"/>
              <a:chOff x="2439894" y="1875670"/>
              <a:chExt cx="143371" cy="1996871"/>
            </a:xfrm>
          </p:grpSpPr>
          <p:cxnSp>
            <p:nvCxnSpPr>
              <p:cNvPr id="49" name="Straight Connector 48"/>
              <p:cNvCxnSpPr/>
              <p:nvPr/>
            </p:nvCxnSpPr>
            <p:spPr>
              <a:xfrm>
                <a:off x="2439894" y="1875670"/>
                <a:ext cx="0" cy="1196387"/>
              </a:xfrm>
              <a:prstGeom prst="line">
                <a:avLst/>
              </a:prstGeom>
              <a:noFill/>
              <a:ln w="38100" cap="flat" cmpd="sng" algn="ctr">
                <a:solidFill>
                  <a:srgbClr val="7AB800">
                    <a:lumMod val="50000"/>
                  </a:srgbClr>
                </a:solidFill>
                <a:prstDash val="solid"/>
                <a:tailEnd type="oval"/>
              </a:ln>
              <a:effectLst/>
            </p:spPr>
          </p:cxnSp>
          <p:cxnSp>
            <p:nvCxnSpPr>
              <p:cNvPr id="50" name="Straight Connector 49"/>
              <p:cNvCxnSpPr/>
              <p:nvPr/>
            </p:nvCxnSpPr>
            <p:spPr>
              <a:xfrm>
                <a:off x="2583265" y="1875670"/>
                <a:ext cx="0" cy="1996871"/>
              </a:xfrm>
              <a:prstGeom prst="line">
                <a:avLst/>
              </a:prstGeom>
              <a:noFill/>
              <a:ln w="38100" cap="flat" cmpd="sng" algn="ctr">
                <a:solidFill>
                  <a:srgbClr val="0085C3">
                    <a:lumMod val="50000"/>
                  </a:srgbClr>
                </a:solidFill>
                <a:prstDash val="solid"/>
                <a:tailEnd type="oval"/>
              </a:ln>
              <a:effectLst/>
            </p:spPr>
          </p:cxnSp>
        </p:grpSp>
        <p:grpSp>
          <p:nvGrpSpPr>
            <p:cNvPr id="108" name="Group 107"/>
            <p:cNvGrpSpPr/>
            <p:nvPr/>
          </p:nvGrpSpPr>
          <p:grpSpPr>
            <a:xfrm>
              <a:off x="3060895" y="1930100"/>
              <a:ext cx="143371" cy="1996871"/>
              <a:chOff x="3060895" y="1875670"/>
              <a:chExt cx="143371" cy="1996871"/>
            </a:xfrm>
          </p:grpSpPr>
          <p:cxnSp>
            <p:nvCxnSpPr>
              <p:cNvPr id="52" name="Straight Connector 51"/>
              <p:cNvCxnSpPr/>
              <p:nvPr/>
            </p:nvCxnSpPr>
            <p:spPr>
              <a:xfrm>
                <a:off x="3060895" y="1875670"/>
                <a:ext cx="0" cy="1196387"/>
              </a:xfrm>
              <a:prstGeom prst="line">
                <a:avLst/>
              </a:prstGeom>
              <a:noFill/>
              <a:ln w="38100" cap="flat" cmpd="sng" algn="ctr">
                <a:solidFill>
                  <a:srgbClr val="7AB800">
                    <a:lumMod val="50000"/>
                  </a:srgbClr>
                </a:solidFill>
                <a:prstDash val="solid"/>
                <a:tailEnd type="oval"/>
              </a:ln>
              <a:effectLst/>
            </p:spPr>
          </p:cxnSp>
          <p:cxnSp>
            <p:nvCxnSpPr>
              <p:cNvPr id="53" name="Straight Connector 52"/>
              <p:cNvCxnSpPr/>
              <p:nvPr/>
            </p:nvCxnSpPr>
            <p:spPr>
              <a:xfrm>
                <a:off x="3204266" y="1875670"/>
                <a:ext cx="0" cy="1996871"/>
              </a:xfrm>
              <a:prstGeom prst="line">
                <a:avLst/>
              </a:prstGeom>
              <a:noFill/>
              <a:ln w="38100" cap="flat" cmpd="sng" algn="ctr">
                <a:solidFill>
                  <a:srgbClr val="0085C3">
                    <a:lumMod val="50000"/>
                  </a:srgbClr>
                </a:solidFill>
                <a:prstDash val="solid"/>
                <a:tailEnd type="oval"/>
              </a:ln>
              <a:effectLst/>
            </p:spPr>
          </p:cxnSp>
        </p:grpSp>
        <p:grpSp>
          <p:nvGrpSpPr>
            <p:cNvPr id="109" name="Group 108"/>
            <p:cNvGrpSpPr/>
            <p:nvPr/>
          </p:nvGrpSpPr>
          <p:grpSpPr>
            <a:xfrm>
              <a:off x="3646408" y="1930100"/>
              <a:ext cx="143371" cy="1996871"/>
              <a:chOff x="3646408" y="1875670"/>
              <a:chExt cx="143371" cy="1996871"/>
            </a:xfrm>
          </p:grpSpPr>
          <p:cxnSp>
            <p:nvCxnSpPr>
              <p:cNvPr id="55" name="Straight Connector 54"/>
              <p:cNvCxnSpPr/>
              <p:nvPr/>
            </p:nvCxnSpPr>
            <p:spPr>
              <a:xfrm>
                <a:off x="3646408" y="1875670"/>
                <a:ext cx="0" cy="1196387"/>
              </a:xfrm>
              <a:prstGeom prst="line">
                <a:avLst/>
              </a:prstGeom>
              <a:noFill/>
              <a:ln w="38100" cap="flat" cmpd="sng" algn="ctr">
                <a:solidFill>
                  <a:srgbClr val="7AB800">
                    <a:lumMod val="50000"/>
                  </a:srgbClr>
                </a:solidFill>
                <a:prstDash val="solid"/>
                <a:tailEnd type="oval"/>
              </a:ln>
              <a:effectLst/>
            </p:spPr>
          </p:cxnSp>
          <p:cxnSp>
            <p:nvCxnSpPr>
              <p:cNvPr id="56" name="Straight Connector 55"/>
              <p:cNvCxnSpPr/>
              <p:nvPr/>
            </p:nvCxnSpPr>
            <p:spPr>
              <a:xfrm>
                <a:off x="3789779" y="1875670"/>
                <a:ext cx="0" cy="1996871"/>
              </a:xfrm>
              <a:prstGeom prst="line">
                <a:avLst/>
              </a:prstGeom>
              <a:noFill/>
              <a:ln w="38100" cap="flat" cmpd="sng" algn="ctr">
                <a:solidFill>
                  <a:srgbClr val="0085C3">
                    <a:lumMod val="50000"/>
                  </a:srgbClr>
                </a:solidFill>
                <a:prstDash val="solid"/>
                <a:tailEnd type="oval"/>
              </a:ln>
              <a:effectLst/>
            </p:spPr>
          </p:cxnSp>
        </p:grpSp>
        <p:grpSp>
          <p:nvGrpSpPr>
            <p:cNvPr id="110" name="Group 109"/>
            <p:cNvGrpSpPr/>
            <p:nvPr/>
          </p:nvGrpSpPr>
          <p:grpSpPr>
            <a:xfrm>
              <a:off x="4387837" y="1930100"/>
              <a:ext cx="143371" cy="1996871"/>
              <a:chOff x="4387837" y="1875670"/>
              <a:chExt cx="143371" cy="1996871"/>
            </a:xfrm>
          </p:grpSpPr>
          <p:cxnSp>
            <p:nvCxnSpPr>
              <p:cNvPr id="58" name="Straight Connector 57"/>
              <p:cNvCxnSpPr/>
              <p:nvPr/>
            </p:nvCxnSpPr>
            <p:spPr>
              <a:xfrm>
                <a:off x="4387837" y="1875670"/>
                <a:ext cx="0" cy="1196387"/>
              </a:xfrm>
              <a:prstGeom prst="line">
                <a:avLst/>
              </a:prstGeom>
              <a:noFill/>
              <a:ln w="38100" cap="flat" cmpd="sng" algn="ctr">
                <a:solidFill>
                  <a:srgbClr val="7AB800">
                    <a:lumMod val="50000"/>
                  </a:srgbClr>
                </a:solidFill>
                <a:prstDash val="solid"/>
                <a:tailEnd type="oval"/>
              </a:ln>
              <a:effectLst/>
            </p:spPr>
          </p:cxnSp>
          <p:cxnSp>
            <p:nvCxnSpPr>
              <p:cNvPr id="59" name="Straight Connector 58"/>
              <p:cNvCxnSpPr/>
              <p:nvPr/>
            </p:nvCxnSpPr>
            <p:spPr>
              <a:xfrm>
                <a:off x="4531208" y="1875670"/>
                <a:ext cx="0" cy="1996871"/>
              </a:xfrm>
              <a:prstGeom prst="line">
                <a:avLst/>
              </a:prstGeom>
              <a:noFill/>
              <a:ln w="38100" cap="flat" cmpd="sng" algn="ctr">
                <a:solidFill>
                  <a:srgbClr val="0085C3">
                    <a:lumMod val="50000"/>
                  </a:srgbClr>
                </a:solidFill>
                <a:prstDash val="solid"/>
                <a:tailEnd type="oval"/>
              </a:ln>
              <a:effectLst/>
            </p:spPr>
          </p:cxnSp>
        </p:grpSp>
        <p:grpSp>
          <p:nvGrpSpPr>
            <p:cNvPr id="111" name="Group 110"/>
            <p:cNvGrpSpPr/>
            <p:nvPr/>
          </p:nvGrpSpPr>
          <p:grpSpPr>
            <a:xfrm>
              <a:off x="4901588" y="1930100"/>
              <a:ext cx="143371" cy="1996871"/>
              <a:chOff x="4901588" y="1875670"/>
              <a:chExt cx="143371" cy="1996871"/>
            </a:xfrm>
          </p:grpSpPr>
          <p:cxnSp>
            <p:nvCxnSpPr>
              <p:cNvPr id="61" name="Straight Connector 60"/>
              <p:cNvCxnSpPr/>
              <p:nvPr/>
            </p:nvCxnSpPr>
            <p:spPr>
              <a:xfrm>
                <a:off x="4901588" y="1875670"/>
                <a:ext cx="0" cy="1196387"/>
              </a:xfrm>
              <a:prstGeom prst="line">
                <a:avLst/>
              </a:prstGeom>
              <a:noFill/>
              <a:ln w="38100" cap="flat" cmpd="sng" algn="ctr">
                <a:solidFill>
                  <a:srgbClr val="7AB800">
                    <a:lumMod val="50000"/>
                  </a:srgbClr>
                </a:solidFill>
                <a:prstDash val="solid"/>
                <a:tailEnd type="oval"/>
              </a:ln>
              <a:effectLst/>
            </p:spPr>
          </p:cxnSp>
          <p:cxnSp>
            <p:nvCxnSpPr>
              <p:cNvPr id="62" name="Straight Connector 61"/>
              <p:cNvCxnSpPr/>
              <p:nvPr/>
            </p:nvCxnSpPr>
            <p:spPr>
              <a:xfrm>
                <a:off x="5044959" y="1875670"/>
                <a:ext cx="0" cy="1996871"/>
              </a:xfrm>
              <a:prstGeom prst="line">
                <a:avLst/>
              </a:prstGeom>
              <a:noFill/>
              <a:ln w="38100" cap="flat" cmpd="sng" algn="ctr">
                <a:solidFill>
                  <a:srgbClr val="0085C3">
                    <a:lumMod val="50000"/>
                  </a:srgbClr>
                </a:solidFill>
                <a:prstDash val="solid"/>
                <a:tailEnd type="oval"/>
              </a:ln>
              <a:effectLst/>
            </p:spPr>
          </p:cxnSp>
        </p:grpSp>
        <p:grpSp>
          <p:nvGrpSpPr>
            <p:cNvPr id="112" name="Group 111"/>
            <p:cNvGrpSpPr/>
            <p:nvPr/>
          </p:nvGrpSpPr>
          <p:grpSpPr>
            <a:xfrm>
              <a:off x="5534488" y="1930100"/>
              <a:ext cx="143371" cy="1996871"/>
              <a:chOff x="5534488" y="1875670"/>
              <a:chExt cx="143371" cy="1996871"/>
            </a:xfrm>
          </p:grpSpPr>
          <p:cxnSp>
            <p:nvCxnSpPr>
              <p:cNvPr id="64" name="Straight Connector 63"/>
              <p:cNvCxnSpPr/>
              <p:nvPr/>
            </p:nvCxnSpPr>
            <p:spPr>
              <a:xfrm>
                <a:off x="5534488" y="1875670"/>
                <a:ext cx="0" cy="1196387"/>
              </a:xfrm>
              <a:prstGeom prst="line">
                <a:avLst/>
              </a:prstGeom>
              <a:noFill/>
              <a:ln w="38100" cap="flat" cmpd="sng" algn="ctr">
                <a:solidFill>
                  <a:srgbClr val="7AB800">
                    <a:lumMod val="50000"/>
                  </a:srgbClr>
                </a:solidFill>
                <a:prstDash val="solid"/>
                <a:tailEnd type="oval"/>
              </a:ln>
              <a:effectLst/>
            </p:spPr>
          </p:cxnSp>
          <p:cxnSp>
            <p:nvCxnSpPr>
              <p:cNvPr id="65" name="Straight Connector 64"/>
              <p:cNvCxnSpPr/>
              <p:nvPr/>
            </p:nvCxnSpPr>
            <p:spPr>
              <a:xfrm>
                <a:off x="5677859" y="1875670"/>
                <a:ext cx="0" cy="1996871"/>
              </a:xfrm>
              <a:prstGeom prst="line">
                <a:avLst/>
              </a:prstGeom>
              <a:noFill/>
              <a:ln w="38100" cap="flat" cmpd="sng" algn="ctr">
                <a:solidFill>
                  <a:srgbClr val="0085C3">
                    <a:lumMod val="50000"/>
                  </a:srgbClr>
                </a:solidFill>
                <a:prstDash val="solid"/>
                <a:tailEnd type="oval"/>
              </a:ln>
              <a:effectLst/>
            </p:spPr>
          </p:cxnSp>
        </p:grpSp>
        <p:grpSp>
          <p:nvGrpSpPr>
            <p:cNvPr id="113" name="Group 112"/>
            <p:cNvGrpSpPr/>
            <p:nvPr/>
          </p:nvGrpSpPr>
          <p:grpSpPr>
            <a:xfrm>
              <a:off x="6048029" y="1930100"/>
              <a:ext cx="143371" cy="1996871"/>
              <a:chOff x="6048029" y="1875670"/>
              <a:chExt cx="143371" cy="1996871"/>
            </a:xfrm>
          </p:grpSpPr>
          <p:cxnSp>
            <p:nvCxnSpPr>
              <p:cNvPr id="67" name="Straight Connector 66"/>
              <p:cNvCxnSpPr/>
              <p:nvPr/>
            </p:nvCxnSpPr>
            <p:spPr>
              <a:xfrm>
                <a:off x="6048029" y="1875670"/>
                <a:ext cx="0" cy="1196387"/>
              </a:xfrm>
              <a:prstGeom prst="line">
                <a:avLst/>
              </a:prstGeom>
              <a:noFill/>
              <a:ln w="38100" cap="flat" cmpd="sng" algn="ctr">
                <a:solidFill>
                  <a:srgbClr val="7AB800">
                    <a:lumMod val="50000"/>
                  </a:srgbClr>
                </a:solidFill>
                <a:prstDash val="solid"/>
                <a:tailEnd type="oval"/>
              </a:ln>
              <a:effectLst/>
            </p:spPr>
          </p:cxnSp>
          <p:cxnSp>
            <p:nvCxnSpPr>
              <p:cNvPr id="68" name="Straight Connector 67"/>
              <p:cNvCxnSpPr/>
              <p:nvPr/>
            </p:nvCxnSpPr>
            <p:spPr>
              <a:xfrm>
                <a:off x="6191400" y="1875670"/>
                <a:ext cx="0" cy="1996871"/>
              </a:xfrm>
              <a:prstGeom prst="line">
                <a:avLst/>
              </a:prstGeom>
              <a:noFill/>
              <a:ln w="38100" cap="flat" cmpd="sng" algn="ctr">
                <a:solidFill>
                  <a:srgbClr val="0085C3">
                    <a:lumMod val="50000"/>
                  </a:srgbClr>
                </a:solidFill>
                <a:prstDash val="solid"/>
                <a:tailEnd type="oval"/>
              </a:ln>
              <a:effectLst/>
            </p:spPr>
          </p:cxnSp>
        </p:grpSp>
        <p:grpSp>
          <p:nvGrpSpPr>
            <p:cNvPr id="114" name="Group 113"/>
            <p:cNvGrpSpPr/>
            <p:nvPr/>
          </p:nvGrpSpPr>
          <p:grpSpPr>
            <a:xfrm>
              <a:off x="6574319" y="1930100"/>
              <a:ext cx="143371" cy="1996871"/>
              <a:chOff x="6574319" y="1875670"/>
              <a:chExt cx="143371" cy="1996871"/>
            </a:xfrm>
          </p:grpSpPr>
          <p:cxnSp>
            <p:nvCxnSpPr>
              <p:cNvPr id="70" name="Straight Connector 69"/>
              <p:cNvCxnSpPr/>
              <p:nvPr/>
            </p:nvCxnSpPr>
            <p:spPr>
              <a:xfrm>
                <a:off x="6574319" y="1875670"/>
                <a:ext cx="0" cy="1196387"/>
              </a:xfrm>
              <a:prstGeom prst="line">
                <a:avLst/>
              </a:prstGeom>
              <a:noFill/>
              <a:ln w="38100" cap="flat" cmpd="sng" algn="ctr">
                <a:solidFill>
                  <a:srgbClr val="7AB800">
                    <a:lumMod val="50000"/>
                  </a:srgbClr>
                </a:solidFill>
                <a:prstDash val="solid"/>
                <a:tailEnd type="oval"/>
              </a:ln>
              <a:effectLst/>
            </p:spPr>
          </p:cxnSp>
          <p:cxnSp>
            <p:nvCxnSpPr>
              <p:cNvPr id="71" name="Straight Connector 70"/>
              <p:cNvCxnSpPr/>
              <p:nvPr/>
            </p:nvCxnSpPr>
            <p:spPr>
              <a:xfrm>
                <a:off x="6717690" y="1875670"/>
                <a:ext cx="0" cy="1996871"/>
              </a:xfrm>
              <a:prstGeom prst="line">
                <a:avLst/>
              </a:prstGeom>
              <a:noFill/>
              <a:ln w="38100" cap="flat" cmpd="sng" algn="ctr">
                <a:solidFill>
                  <a:srgbClr val="0085C3">
                    <a:lumMod val="50000"/>
                  </a:srgbClr>
                </a:solidFill>
                <a:prstDash val="solid"/>
                <a:tailEnd type="oval"/>
              </a:ln>
              <a:effectLst/>
            </p:spPr>
          </p:cxnSp>
        </p:grpSp>
        <p:grpSp>
          <p:nvGrpSpPr>
            <p:cNvPr id="115" name="Group 114"/>
            <p:cNvGrpSpPr/>
            <p:nvPr/>
          </p:nvGrpSpPr>
          <p:grpSpPr>
            <a:xfrm>
              <a:off x="2229440" y="1595222"/>
              <a:ext cx="4734442" cy="460164"/>
              <a:chOff x="2229440" y="1540792"/>
              <a:chExt cx="4734442" cy="460164"/>
            </a:xfrm>
          </p:grpSpPr>
          <p:pic>
            <p:nvPicPr>
              <p:cNvPr id="73" name="Picture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9440" y="1728783"/>
                <a:ext cx="605122" cy="272173"/>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4562" y="1726539"/>
                <a:ext cx="605122" cy="272173"/>
              </a:xfrm>
              <a:prstGeom prst="rect">
                <a:avLst/>
              </a:prstGeom>
            </p:spPr>
          </p:pic>
          <p:pic>
            <p:nvPicPr>
              <p:cNvPr id="75" name="Picture 7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9685" y="1728783"/>
                <a:ext cx="605122" cy="272173"/>
              </a:xfrm>
              <a:prstGeom prst="rect">
                <a:avLst/>
              </a:prstGeom>
            </p:spPr>
          </p:pic>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5920" y="1776838"/>
                <a:ext cx="587962" cy="200260"/>
              </a:xfrm>
              <a:prstGeom prst="rect">
                <a:avLst/>
              </a:prstGeom>
            </p:spPr>
          </p:pic>
          <p:pic>
            <p:nvPicPr>
              <p:cNvPr id="77" name="Picture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3272" y="1540792"/>
                <a:ext cx="363444" cy="431688"/>
              </a:xfrm>
              <a:prstGeom prst="rect">
                <a:avLst/>
              </a:prstGeom>
            </p:spPr>
          </p:pic>
          <p:pic>
            <p:nvPicPr>
              <p:cNvPr id="78" name="Picture 7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5555" y="1735185"/>
                <a:ext cx="620242" cy="263281"/>
              </a:xfrm>
              <a:prstGeom prst="rect">
                <a:avLst/>
              </a:prstGeom>
            </p:spPr>
          </p:pic>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965" y="1540792"/>
                <a:ext cx="363444" cy="431688"/>
              </a:xfrm>
              <a:prstGeom prst="rect">
                <a:avLst/>
              </a:prstGeom>
            </p:spPr>
          </p:pic>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5697" y="1784092"/>
                <a:ext cx="587962" cy="200260"/>
              </a:xfrm>
              <a:prstGeom prst="rect">
                <a:avLst/>
              </a:prstGeom>
            </p:spPr>
          </p:pic>
        </p:grpSp>
        <p:sp>
          <p:nvSpPr>
            <p:cNvPr id="81" name="Round Same Side Corner Rectangle 80"/>
            <p:cNvSpPr/>
            <p:nvPr/>
          </p:nvSpPr>
          <p:spPr>
            <a:xfrm rot="5400000">
              <a:off x="4916910" y="-859422"/>
              <a:ext cx="377985" cy="6265286"/>
            </a:xfrm>
            <a:prstGeom prst="round2SameRect">
              <a:avLst>
                <a:gd name="adj1" fmla="val 34955"/>
                <a:gd name="adj2" fmla="val 0"/>
              </a:avLst>
            </a:prstGeom>
            <a:solidFill>
              <a:srgbClr val="F2AF00"/>
            </a:solidFill>
            <a:effectLst/>
          </p:spPr>
          <p:txBody>
            <a:bodyPr wrap="square" rtlCol="0" anchor="t">
              <a:normAutofit/>
            </a:bodyPr>
            <a:lstStyle/>
            <a:p>
              <a:pPr algn="ctr" defTabSz="685800" fontAlgn="auto">
                <a:lnSpc>
                  <a:spcPct val="90000"/>
                </a:lnSpc>
                <a:spcBef>
                  <a:spcPts val="75"/>
                </a:spcBef>
                <a:spcAft>
                  <a:spcPts val="75"/>
                </a:spcAft>
                <a:defRPr/>
              </a:pPr>
              <a:endParaRPr lang="en-US" sz="1800" dirty="0" err="1">
                <a:solidFill>
                  <a:srgbClr val="FFFFFF"/>
                </a:solidFill>
                <a:latin typeface="Museo Sans For Dell" panose="02000000000000000000" pitchFamily="2" charset="0"/>
                <a:ea typeface="方正准圆简体" panose="03000509000000000000" pitchFamily="65" charset="-122"/>
              </a:endParaRPr>
            </a:p>
          </p:txBody>
        </p:sp>
        <p:sp>
          <p:nvSpPr>
            <p:cNvPr id="84" name="TextBox 83"/>
            <p:cNvSpPr txBox="1"/>
            <p:nvPr/>
          </p:nvSpPr>
          <p:spPr>
            <a:xfrm>
              <a:off x="7503086" y="2155371"/>
              <a:ext cx="671412" cy="289589"/>
            </a:xfrm>
            <a:prstGeom prst="rect">
              <a:avLst/>
            </a:prstGeom>
            <a:noFill/>
          </p:spPr>
          <p:txBody>
            <a:bodyPr wrap="none" rtlCol="0">
              <a:spAutoFit/>
            </a:bodyPr>
            <a:lstStyle/>
            <a:p>
              <a:pPr algn="r" defTabSz="685800" fontAlgn="auto">
                <a:spcBef>
                  <a:spcPts val="0"/>
                </a:spcBef>
                <a:spcAft>
                  <a:spcPts val="0"/>
                </a:spcAft>
                <a:defRPr/>
              </a:pPr>
              <a:r>
                <a:rPr lang="zh-CN" altLang="en-US" sz="900" b="1" kern="0" smtClean="0">
                  <a:solidFill>
                    <a:srgbClr val="FFFFFF"/>
                  </a:solidFill>
                  <a:latin typeface="Museo Sans For Dell" panose="02000000000000000000" pitchFamily="2" charset="0"/>
                  <a:ea typeface="方正准圆简体" panose="03000509000000000000" pitchFamily="65" charset="-122"/>
                </a:rPr>
                <a:t>缓存池</a:t>
              </a:r>
              <a:endParaRPr lang="en-US" sz="900" b="1" kern="0" dirty="0">
                <a:solidFill>
                  <a:srgbClr val="FFFFFF"/>
                </a:solidFill>
                <a:latin typeface="Museo Sans For Dell" panose="02000000000000000000" pitchFamily="2" charset="0"/>
                <a:ea typeface="方正准圆简体" panose="03000509000000000000" pitchFamily="65" charset="-122"/>
              </a:endParaRPr>
            </a:p>
          </p:txBody>
        </p:sp>
        <p:pic>
          <p:nvPicPr>
            <p:cNvPr id="85" name="Picture 8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52874" y="2159163"/>
              <a:ext cx="269984" cy="210216"/>
            </a:xfrm>
            <a:prstGeom prst="rect">
              <a:avLst/>
            </a:prstGeom>
          </p:spPr>
        </p:pic>
        <p:pic>
          <p:nvPicPr>
            <p:cNvPr id="86" name="Picture 8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78414" y="2158928"/>
              <a:ext cx="269984" cy="210216"/>
            </a:xfrm>
            <a:prstGeom prst="rect">
              <a:avLst/>
            </a:prstGeom>
          </p:spPr>
        </p:pic>
        <p:pic>
          <p:nvPicPr>
            <p:cNvPr id="87" name="Picture 8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48367" y="2165692"/>
              <a:ext cx="269984" cy="210216"/>
            </a:xfrm>
            <a:prstGeom prst="rect">
              <a:avLst/>
            </a:prstGeom>
          </p:spPr>
        </p:pic>
        <p:pic>
          <p:nvPicPr>
            <p:cNvPr id="88" name="Picture 8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0236" y="2979709"/>
              <a:ext cx="723372" cy="255448"/>
            </a:xfrm>
            <a:prstGeom prst="rect">
              <a:avLst/>
            </a:prstGeom>
          </p:spPr>
        </p:pic>
        <p:sp>
          <p:nvSpPr>
            <p:cNvPr id="89" name="TextBox 88"/>
            <p:cNvSpPr txBox="1"/>
            <p:nvPr/>
          </p:nvSpPr>
          <p:spPr>
            <a:xfrm>
              <a:off x="2172200" y="1294231"/>
              <a:ext cx="1886635" cy="637097"/>
            </a:xfrm>
            <a:prstGeom prst="rect">
              <a:avLst/>
            </a:prstGeom>
            <a:noFill/>
          </p:spPr>
          <p:txBody>
            <a:bodyPr wrap="square" rtlCol="0">
              <a:spAutoFit/>
            </a:bodyPr>
            <a:lstStyle/>
            <a:p>
              <a:pPr algn="ctr" defTabSz="685800" fontAlgn="auto">
                <a:spcBef>
                  <a:spcPts val="0"/>
                </a:spcBef>
                <a:spcAft>
                  <a:spcPts val="0"/>
                </a:spcAft>
                <a:defRPr/>
              </a:pPr>
              <a:r>
                <a:rPr lang="en-US" sz="900" b="1" kern="0" dirty="0">
                  <a:solidFill>
                    <a:srgbClr val="AEB5BB">
                      <a:lumMod val="50000"/>
                    </a:srgbClr>
                  </a:solidFill>
                  <a:latin typeface="Museo Sans For Dell" panose="02000000000000000000" pitchFamily="2" charset="0"/>
                  <a:ea typeface="方正准圆简体" panose="03000509000000000000" pitchFamily="65" charset="-122"/>
                </a:rPr>
                <a:t>Dell Cache </a:t>
              </a:r>
              <a:br>
                <a:rPr lang="en-US" sz="900" b="1" kern="0" dirty="0">
                  <a:solidFill>
                    <a:srgbClr val="AEB5BB">
                      <a:lumMod val="50000"/>
                    </a:srgbClr>
                  </a:solidFill>
                  <a:latin typeface="Museo Sans For Dell" panose="02000000000000000000" pitchFamily="2" charset="0"/>
                  <a:ea typeface="方正准圆简体" panose="03000509000000000000" pitchFamily="65" charset="-122"/>
                </a:rPr>
              </a:br>
              <a:r>
                <a:rPr lang="en-US" sz="900" b="1" kern="0" dirty="0">
                  <a:solidFill>
                    <a:srgbClr val="AEB5BB">
                      <a:lumMod val="50000"/>
                    </a:srgbClr>
                  </a:solidFill>
                  <a:latin typeface="Museo Sans For Dell" panose="02000000000000000000" pitchFamily="2" charset="0"/>
                  <a:ea typeface="方正准圆简体" panose="03000509000000000000" pitchFamily="65" charset="-122"/>
                </a:rPr>
                <a:t>Contributor </a:t>
              </a:r>
              <a:r>
                <a:rPr lang="en-US" sz="900" b="1" kern="0" dirty="0" smtClean="0">
                  <a:solidFill>
                    <a:srgbClr val="AEB5BB">
                      <a:lumMod val="50000"/>
                    </a:srgbClr>
                  </a:solidFill>
                  <a:latin typeface="Museo Sans For Dell" panose="02000000000000000000" pitchFamily="2" charset="0"/>
                  <a:ea typeface="方正准圆简体" panose="03000509000000000000" pitchFamily="65" charset="-122"/>
                </a:rPr>
                <a:t>Servers</a:t>
              </a:r>
            </a:p>
            <a:p>
              <a:pPr algn="ctr" defTabSz="685800" fontAlgn="auto">
                <a:spcBef>
                  <a:spcPts val="0"/>
                </a:spcBef>
                <a:spcAft>
                  <a:spcPts val="0"/>
                </a:spcAft>
                <a:defRPr/>
              </a:pPr>
              <a:r>
                <a:rPr lang="zh-CN" altLang="en-US" sz="900" b="1" kern="0" dirty="0" smtClean="0">
                  <a:solidFill>
                    <a:srgbClr val="AEB5BB">
                      <a:lumMod val="50000"/>
                    </a:srgbClr>
                  </a:solidFill>
                  <a:latin typeface="Museo Sans For Dell" panose="02000000000000000000" pitchFamily="2" charset="0"/>
                  <a:ea typeface="方正准圆简体" panose="03000509000000000000" pitchFamily="65" charset="-122"/>
                </a:rPr>
                <a:t>（</a:t>
              </a:r>
              <a:r>
                <a:rPr lang="zh-CN" altLang="en-US" sz="900" b="1" kern="0" dirty="0" smtClean="0">
                  <a:solidFill>
                    <a:srgbClr val="AEB5BB">
                      <a:lumMod val="50000"/>
                    </a:srgbClr>
                  </a:solidFill>
                  <a:latin typeface="Museo Sans For Dell" panose="02000000000000000000" pitchFamily="2" charset="0"/>
                  <a:ea typeface="方正准圆简体" panose="03000509000000000000" pitchFamily="65" charset="-122"/>
                </a:rPr>
                <a:t>缓存提供服务器）</a:t>
              </a:r>
              <a:r>
                <a:rPr lang="en-US" sz="900" b="1" kern="0" dirty="0" smtClean="0">
                  <a:solidFill>
                    <a:srgbClr val="AEB5BB">
                      <a:lumMod val="50000"/>
                    </a:srgbClr>
                  </a:solidFill>
                  <a:latin typeface="Museo Sans For Dell" panose="02000000000000000000" pitchFamily="2" charset="0"/>
                  <a:ea typeface="方正准圆简体" panose="03000509000000000000" pitchFamily="65" charset="-122"/>
                </a:rPr>
                <a:t>*</a:t>
              </a:r>
              <a:endParaRPr lang="en-US" sz="900" b="1" kern="0" dirty="0">
                <a:solidFill>
                  <a:srgbClr val="AEB5BB">
                    <a:lumMod val="50000"/>
                  </a:srgbClr>
                </a:solidFill>
                <a:latin typeface="Museo Sans For Dell" panose="02000000000000000000" pitchFamily="2" charset="0"/>
                <a:ea typeface="方正准圆简体" panose="03000509000000000000" pitchFamily="65" charset="-122"/>
              </a:endParaRPr>
            </a:p>
          </p:txBody>
        </p:sp>
        <p:sp>
          <p:nvSpPr>
            <p:cNvPr id="90" name="TextBox 89"/>
            <p:cNvSpPr txBox="1"/>
            <p:nvPr/>
          </p:nvSpPr>
          <p:spPr>
            <a:xfrm>
              <a:off x="4117544" y="1277006"/>
              <a:ext cx="2716083" cy="463344"/>
            </a:xfrm>
            <a:prstGeom prst="rect">
              <a:avLst/>
            </a:prstGeom>
            <a:noFill/>
          </p:spPr>
          <p:txBody>
            <a:bodyPr wrap="square" rtlCol="0">
              <a:spAutoFit/>
            </a:bodyPr>
            <a:lstStyle/>
            <a:p>
              <a:pPr algn="ctr" defTabSz="685800" fontAlgn="auto">
                <a:spcBef>
                  <a:spcPts val="0"/>
                </a:spcBef>
                <a:spcAft>
                  <a:spcPts val="0"/>
                </a:spcAft>
                <a:defRPr/>
              </a:pPr>
              <a:r>
                <a:rPr lang="en-US" sz="900" b="1" kern="0" dirty="0">
                  <a:solidFill>
                    <a:srgbClr val="AEB5BB">
                      <a:lumMod val="50000"/>
                    </a:srgbClr>
                  </a:solidFill>
                  <a:latin typeface="Museo Sans For Dell" panose="02000000000000000000" pitchFamily="2" charset="0"/>
                  <a:ea typeface="方正准圆简体" panose="03000509000000000000" pitchFamily="65" charset="-122"/>
                </a:rPr>
                <a:t>Cache Client </a:t>
              </a:r>
              <a:r>
                <a:rPr lang="en-US" sz="900" b="1" kern="0" dirty="0" smtClean="0">
                  <a:solidFill>
                    <a:srgbClr val="AEB5BB">
                      <a:lumMod val="50000"/>
                    </a:srgbClr>
                  </a:solidFill>
                  <a:latin typeface="Museo Sans For Dell" panose="02000000000000000000" pitchFamily="2" charset="0"/>
                  <a:ea typeface="方正准圆简体" panose="03000509000000000000" pitchFamily="65" charset="-122"/>
                </a:rPr>
                <a:t>Servers</a:t>
              </a:r>
            </a:p>
            <a:p>
              <a:pPr algn="ctr" defTabSz="685800" fontAlgn="auto">
                <a:spcBef>
                  <a:spcPts val="0"/>
                </a:spcBef>
                <a:spcAft>
                  <a:spcPts val="0"/>
                </a:spcAft>
                <a:defRPr/>
              </a:pPr>
              <a:r>
                <a:rPr lang="zh-CN" altLang="en-US" sz="900" b="1" kern="0" dirty="0" smtClean="0">
                  <a:solidFill>
                    <a:srgbClr val="AEB5BB">
                      <a:lumMod val="50000"/>
                    </a:srgbClr>
                  </a:solidFill>
                  <a:latin typeface="Museo Sans For Dell" panose="02000000000000000000" pitchFamily="2" charset="0"/>
                  <a:ea typeface="方正准圆简体" panose="03000509000000000000" pitchFamily="65" charset="-122"/>
                </a:rPr>
                <a:t>（</a:t>
              </a:r>
              <a:r>
                <a:rPr lang="zh-CN" altLang="en-US" sz="900" b="1" kern="0" dirty="0" smtClean="0">
                  <a:solidFill>
                    <a:srgbClr val="AEB5BB">
                      <a:lumMod val="50000"/>
                    </a:srgbClr>
                  </a:solidFill>
                  <a:latin typeface="Museo Sans For Dell" panose="02000000000000000000" pitchFamily="2" charset="0"/>
                  <a:ea typeface="方正准圆简体" panose="03000509000000000000" pitchFamily="65" charset="-122"/>
                </a:rPr>
                <a:t>缓存客户端服务器）</a:t>
              </a:r>
              <a:r>
                <a:rPr lang="en-US" sz="900" b="1" kern="0" dirty="0" smtClean="0">
                  <a:solidFill>
                    <a:srgbClr val="AEB5BB">
                      <a:lumMod val="50000"/>
                    </a:srgbClr>
                  </a:solidFill>
                  <a:latin typeface="Museo Sans For Dell" panose="02000000000000000000" pitchFamily="2" charset="0"/>
                  <a:ea typeface="方正准圆简体" panose="03000509000000000000" pitchFamily="65" charset="-122"/>
                </a:rPr>
                <a:t>**</a:t>
              </a:r>
              <a:endParaRPr lang="en-US" sz="900" b="1" kern="0" dirty="0">
                <a:solidFill>
                  <a:srgbClr val="AEB5BB">
                    <a:lumMod val="50000"/>
                  </a:srgbClr>
                </a:solidFill>
                <a:latin typeface="Museo Sans For Dell" panose="02000000000000000000" pitchFamily="2" charset="0"/>
                <a:ea typeface="方正准圆简体" panose="03000509000000000000" pitchFamily="65" charset="-122"/>
              </a:endParaRPr>
            </a:p>
          </p:txBody>
        </p:sp>
      </p:grpSp>
      <p:sp>
        <p:nvSpPr>
          <p:cNvPr id="98" name="TextBox 97"/>
          <p:cNvSpPr txBox="1"/>
          <p:nvPr/>
        </p:nvSpPr>
        <p:spPr>
          <a:xfrm>
            <a:off x="3062883" y="4661788"/>
            <a:ext cx="2634512" cy="336118"/>
          </a:xfrm>
          <a:prstGeom prst="rect">
            <a:avLst/>
          </a:prstGeom>
          <a:noFill/>
        </p:spPr>
        <p:txBody>
          <a:bodyPr wrap="square" rtlCol="0">
            <a:spAutoFit/>
          </a:bodyPr>
          <a:lstStyle/>
          <a:p>
            <a:pPr defTabSz="685800" fontAlgn="auto">
              <a:lnSpc>
                <a:spcPct val="90000"/>
              </a:lnSpc>
              <a:spcBef>
                <a:spcPts val="75"/>
              </a:spcBef>
              <a:spcAft>
                <a:spcPts val="75"/>
              </a:spcAft>
              <a:buClr>
                <a:srgbClr val="0085C3"/>
              </a:buClr>
              <a:defRPr/>
            </a:pPr>
            <a:r>
              <a:rPr lang="en-US" sz="525" kern="0" smtClean="0">
                <a:solidFill>
                  <a:srgbClr val="AEB5BB">
                    <a:lumMod val="50000"/>
                  </a:srgbClr>
                </a:solidFill>
                <a:latin typeface="Museo Sans For Dell" panose="02000000000000000000" pitchFamily="2" charset="0"/>
                <a:ea typeface="方正准圆简体" panose="03000509000000000000" pitchFamily="65" charset="-122"/>
              </a:rPr>
              <a:t>*</a:t>
            </a:r>
            <a:r>
              <a:rPr lang="zh-CN" altLang="en-US" sz="525" kern="0" smtClean="0">
                <a:solidFill>
                  <a:srgbClr val="AEB5BB">
                    <a:lumMod val="50000"/>
                  </a:srgbClr>
                </a:solidFill>
                <a:latin typeface="Museo Sans For Dell" panose="02000000000000000000" pitchFamily="2" charset="0"/>
                <a:ea typeface="方正准圆简体" panose="03000509000000000000" pitchFamily="65" charset="-122"/>
              </a:rPr>
              <a:t>构建缓存池需要至少</a:t>
            </a:r>
            <a:r>
              <a:rPr lang="en-US" altLang="zh-CN" sz="525" kern="0" smtClean="0">
                <a:solidFill>
                  <a:srgbClr val="AEB5BB">
                    <a:lumMod val="50000"/>
                  </a:srgbClr>
                </a:solidFill>
                <a:latin typeface="Museo Sans For Dell" panose="02000000000000000000" pitchFamily="2" charset="0"/>
                <a:ea typeface="方正准圆简体" panose="03000509000000000000" pitchFamily="65" charset="-122"/>
              </a:rPr>
              <a:t>3</a:t>
            </a:r>
            <a:r>
              <a:rPr lang="zh-CN" altLang="en-US" sz="525" kern="0" smtClean="0">
                <a:solidFill>
                  <a:srgbClr val="AEB5BB">
                    <a:lumMod val="50000"/>
                  </a:srgbClr>
                </a:solidFill>
                <a:latin typeface="Museo Sans For Dell" panose="02000000000000000000" pitchFamily="2" charset="0"/>
                <a:ea typeface="方正准圆简体" panose="03000509000000000000" pitchFamily="65" charset="-122"/>
              </a:rPr>
              <a:t>个适合的戴尔服务器。</a:t>
            </a:r>
            <a:endParaRPr lang="en-US" sz="525" kern="0" dirty="0">
              <a:solidFill>
                <a:srgbClr val="AEB5BB">
                  <a:lumMod val="50000"/>
                </a:srgbClr>
              </a:solidFill>
              <a:latin typeface="Museo Sans For Dell" panose="02000000000000000000" pitchFamily="2" charset="0"/>
              <a:ea typeface="方正准圆简体" panose="03000509000000000000" pitchFamily="65" charset="-122"/>
            </a:endParaRPr>
          </a:p>
          <a:p>
            <a:pPr defTabSz="685800" fontAlgn="auto">
              <a:lnSpc>
                <a:spcPct val="90000"/>
              </a:lnSpc>
              <a:spcBef>
                <a:spcPts val="75"/>
              </a:spcBef>
              <a:spcAft>
                <a:spcPts val="75"/>
              </a:spcAft>
              <a:buClr>
                <a:srgbClr val="0085C3"/>
              </a:buClr>
              <a:defRPr/>
            </a:pPr>
            <a:r>
              <a:rPr lang="en-US" sz="525" kern="0" smtClean="0">
                <a:solidFill>
                  <a:srgbClr val="AEB5BB">
                    <a:lumMod val="50000"/>
                  </a:srgbClr>
                </a:solidFill>
                <a:latin typeface="Museo Sans For Dell" panose="02000000000000000000" pitchFamily="2" charset="0"/>
                <a:ea typeface="方正准圆简体" panose="03000509000000000000" pitchFamily="65" charset="-122"/>
              </a:rPr>
              <a:t>**</a:t>
            </a:r>
            <a:r>
              <a:rPr lang="zh-CN" altLang="en-US" sz="525" kern="0" smtClean="0">
                <a:solidFill>
                  <a:srgbClr val="AEB5BB">
                    <a:lumMod val="50000"/>
                  </a:srgbClr>
                </a:solidFill>
                <a:latin typeface="Museo Sans For Dell" panose="02000000000000000000" pitchFamily="2" charset="0"/>
                <a:ea typeface="方正准圆简体" panose="03000509000000000000" pitchFamily="65" charset="-122"/>
              </a:rPr>
              <a:t>缓存客户端服务器可以混搭戴尔和非戴尔服务器，非戴尔服务器需要运行受支持的操作系统和拥有适用的</a:t>
            </a:r>
            <a:r>
              <a:rPr lang="en-US" altLang="zh-CN" sz="525" kern="0" smtClean="0">
                <a:solidFill>
                  <a:srgbClr val="AEB5BB">
                    <a:lumMod val="50000"/>
                  </a:srgbClr>
                </a:solidFill>
                <a:latin typeface="Museo Sans For Dell" panose="02000000000000000000" pitchFamily="2" charset="0"/>
                <a:ea typeface="方正准圆简体" panose="03000509000000000000" pitchFamily="65" charset="-122"/>
              </a:rPr>
              <a:t>PCIe</a:t>
            </a:r>
            <a:r>
              <a:rPr lang="zh-CN" altLang="en-US" sz="525" kern="0" smtClean="0">
                <a:solidFill>
                  <a:srgbClr val="AEB5BB">
                    <a:lumMod val="50000"/>
                  </a:srgbClr>
                </a:solidFill>
                <a:latin typeface="Museo Sans For Dell" panose="02000000000000000000" pitchFamily="2" charset="0"/>
                <a:ea typeface="方正准圆简体" panose="03000509000000000000" pitchFamily="65" charset="-122"/>
              </a:rPr>
              <a:t>插槽。</a:t>
            </a:r>
            <a:endParaRPr lang="en-US" altLang="zh-CN" sz="525" kern="0" smtClean="0">
              <a:solidFill>
                <a:srgbClr val="AEB5BB">
                  <a:lumMod val="50000"/>
                </a:srgbClr>
              </a:solidFill>
              <a:latin typeface="Museo Sans For Dell" panose="02000000000000000000" pitchFamily="2" charset="0"/>
              <a:ea typeface="方正准圆简体" panose="03000509000000000000" pitchFamily="65" charset="-122"/>
            </a:endParaRPr>
          </a:p>
        </p:txBody>
      </p:sp>
      <p:pic>
        <p:nvPicPr>
          <p:cNvPr id="118" name="Picture 16" descr="Dell Compellent SC8000"/>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718705" y="2916611"/>
            <a:ext cx="510894" cy="510893"/>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772743"/>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ea typeface="方正准圆简体" panose="03000509000000000000" pitchFamily="65" charset="-122"/>
              </a:rPr>
              <a:t>Storage Center 6.x: </a:t>
            </a:r>
            <a:r>
              <a:rPr lang="zh-CN" altLang="en-US" sz="1800" dirty="0" smtClean="0">
                <a:ea typeface="方正准圆简体" panose="03000509000000000000" pitchFamily="65" charset="-122"/>
              </a:rPr>
              <a:t>扩展智能化数</a:t>
            </a:r>
            <a:r>
              <a:rPr lang="zh-CN" altLang="en-US" sz="1800" dirty="0" smtClean="0">
                <a:ea typeface="方正准圆简体" panose="03000509000000000000" pitchFamily="65" charset="-122"/>
              </a:rPr>
              <a:t>据存放的</a:t>
            </a:r>
            <a:r>
              <a:rPr lang="zh-CN" altLang="en-US" sz="1800" dirty="0" smtClean="0">
                <a:ea typeface="方正准圆简体" panose="03000509000000000000" pitchFamily="65" charset="-122"/>
              </a:rPr>
              <a:t>边界</a:t>
            </a:r>
            <a:endParaRPr lang="en-US" sz="1800" dirty="0">
              <a:ea typeface="方正准圆简体" panose="03000509000000000000" pitchFamily="65" charset="-122"/>
            </a:endParaRPr>
          </a:p>
        </p:txBody>
      </p:sp>
      <p:grpSp>
        <p:nvGrpSpPr>
          <p:cNvPr id="3" name="Group 2"/>
          <p:cNvGrpSpPr/>
          <p:nvPr/>
        </p:nvGrpSpPr>
        <p:grpSpPr>
          <a:xfrm>
            <a:off x="1529386" y="1014376"/>
            <a:ext cx="5852779" cy="3301550"/>
            <a:chOff x="503750" y="1344083"/>
            <a:chExt cx="7803707" cy="4402067"/>
          </a:xfrm>
        </p:grpSpPr>
        <p:sp>
          <p:nvSpPr>
            <p:cNvPr id="4" name="Rounded Rectangle 3"/>
            <p:cNvSpPr/>
            <p:nvPr/>
          </p:nvSpPr>
          <p:spPr>
            <a:xfrm>
              <a:off x="2808294" y="4612406"/>
              <a:ext cx="2761488" cy="1023731"/>
            </a:xfrm>
            <a:prstGeom prst="roundRect">
              <a:avLst/>
            </a:prstGeom>
            <a:solidFill>
              <a:srgbClr val="0085C3"/>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r>
                <a:rPr lang="zh-CN" altLang="en-US" sz="1500" b="1" kern="0" dirty="0">
                  <a:solidFill>
                    <a:srgbClr val="FFFFFF"/>
                  </a:solidFill>
                  <a:latin typeface="Museo Sans For Dell" panose="02000000000000000000" pitchFamily="2" charset="0"/>
                  <a:ea typeface="方正准圆简体" panose="03000509000000000000" pitchFamily="65" charset="-122"/>
                </a:rPr>
                <a:t>“</a:t>
              </a:r>
              <a:r>
                <a:rPr lang="zh-CN" altLang="en-US" sz="1500" b="1" kern="0" dirty="0" smtClean="0">
                  <a:solidFill>
                    <a:srgbClr val="FFFFFF"/>
                  </a:solidFill>
                  <a:latin typeface="Museo Sans For Dell" panose="02000000000000000000" pitchFamily="2" charset="0"/>
                  <a:ea typeface="方正准圆简体" panose="03000509000000000000" pitchFamily="65" charset="-122"/>
                </a:rPr>
                <a:t>冷</a:t>
              </a:r>
              <a:r>
                <a:rPr lang="zh-CN" altLang="en-US" sz="1500" b="1" kern="0" dirty="0" smtClean="0">
                  <a:solidFill>
                    <a:srgbClr val="FFFFFF"/>
                  </a:solidFill>
                  <a:latin typeface="Museo Sans For Dell" panose="02000000000000000000" pitchFamily="2" charset="0"/>
                  <a:ea typeface="方正准圆简体" panose="03000509000000000000" pitchFamily="65" charset="-122"/>
                </a:rPr>
                <a:t>”</a:t>
              </a:r>
              <a:r>
                <a:rPr lang="zh-CN" altLang="en-US" sz="1500" b="1" kern="0" dirty="0" smtClean="0">
                  <a:solidFill>
                    <a:srgbClr val="FFFFFF"/>
                  </a:solidFill>
                  <a:latin typeface="Museo Sans For Dell" panose="02000000000000000000" pitchFamily="2" charset="0"/>
                  <a:ea typeface="方正准圆简体" panose="03000509000000000000" pitchFamily="65" charset="-122"/>
                </a:rPr>
                <a:t>数</a:t>
              </a:r>
              <a:r>
                <a:rPr lang="zh-CN" altLang="en-US" sz="1500" b="1" kern="0" dirty="0" smtClean="0">
                  <a:solidFill>
                    <a:srgbClr val="FFFFFF"/>
                  </a:solidFill>
                  <a:latin typeface="Museo Sans For Dell" panose="02000000000000000000" pitchFamily="2" charset="0"/>
                  <a:ea typeface="方正准圆简体" panose="03000509000000000000" pitchFamily="65" charset="-122"/>
                </a:rPr>
                <a:t>据</a:t>
              </a:r>
              <a:endParaRPr lang="en-US" sz="1500" b="1" kern="0" dirty="0">
                <a:solidFill>
                  <a:srgbClr val="FFFFFF"/>
                </a:solidFill>
                <a:latin typeface="Museo Sans For Dell" panose="02000000000000000000" pitchFamily="2" charset="0"/>
                <a:ea typeface="方正准圆简体" panose="03000509000000000000" pitchFamily="65" charset="-122"/>
              </a:endParaRPr>
            </a:p>
          </p:txBody>
        </p:sp>
        <p:sp>
          <p:nvSpPr>
            <p:cNvPr id="5" name="Rounded Rectangle 4"/>
            <p:cNvSpPr/>
            <p:nvPr/>
          </p:nvSpPr>
          <p:spPr>
            <a:xfrm>
              <a:off x="2808294" y="3459467"/>
              <a:ext cx="2761488" cy="1023731"/>
            </a:xfrm>
            <a:prstGeom prst="roundRect">
              <a:avLst/>
            </a:prstGeom>
            <a:solidFill>
              <a:srgbClr val="7AB800"/>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r>
                <a:rPr lang="zh-CN" altLang="en-US" sz="1500" b="1" kern="0" smtClean="0">
                  <a:solidFill>
                    <a:srgbClr val="FFFFFF"/>
                  </a:solidFill>
                  <a:latin typeface="Museo Sans For Dell" panose="02000000000000000000" pitchFamily="2" charset="0"/>
                  <a:ea typeface="方正准圆简体" panose="03000509000000000000" pitchFamily="65" charset="-122"/>
                </a:rPr>
                <a:t>高性能的存储层</a:t>
              </a:r>
              <a:endParaRPr lang="en-US" sz="1500" b="1" kern="0" dirty="0">
                <a:solidFill>
                  <a:srgbClr val="FFFFFF"/>
                </a:solidFill>
                <a:latin typeface="Museo Sans For Dell" panose="02000000000000000000" pitchFamily="2" charset="0"/>
                <a:ea typeface="方正准圆简体" panose="03000509000000000000" pitchFamily="65" charset="-122"/>
              </a:endParaRPr>
            </a:p>
          </p:txBody>
        </p:sp>
        <p:sp>
          <p:nvSpPr>
            <p:cNvPr id="6" name="Rounded Rectangle 5"/>
            <p:cNvSpPr/>
            <p:nvPr/>
          </p:nvSpPr>
          <p:spPr>
            <a:xfrm>
              <a:off x="2808294" y="2306528"/>
              <a:ext cx="2761488" cy="1023731"/>
            </a:xfrm>
            <a:prstGeom prst="roundRect">
              <a:avLst/>
            </a:prstGeom>
            <a:solidFill>
              <a:srgbClr val="F2AF00"/>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r>
                <a:rPr lang="zh-CN" altLang="en-US" sz="1500" b="1" kern="0" smtClean="0">
                  <a:solidFill>
                    <a:srgbClr val="FFFFFF"/>
                  </a:solidFill>
                  <a:latin typeface="Museo Sans For Dell" panose="02000000000000000000" pitchFamily="2" charset="0"/>
                  <a:ea typeface="方正准圆简体" panose="03000509000000000000" pitchFamily="65" charset="-122"/>
                </a:rPr>
                <a:t>服务器</a:t>
              </a:r>
              <a:endParaRPr lang="en-US" sz="1500" b="1" kern="0" dirty="0">
                <a:solidFill>
                  <a:srgbClr val="FFFFFF"/>
                </a:solidFill>
                <a:latin typeface="Museo Sans For Dell" panose="02000000000000000000" pitchFamily="2" charset="0"/>
                <a:ea typeface="方正准圆简体" panose="03000509000000000000" pitchFamily="65" charset="-122"/>
              </a:endParaRPr>
            </a:p>
          </p:txBody>
        </p:sp>
        <p:sp>
          <p:nvSpPr>
            <p:cNvPr id="7" name="TextBox 6"/>
            <p:cNvSpPr txBox="1"/>
            <p:nvPr/>
          </p:nvSpPr>
          <p:spPr>
            <a:xfrm>
              <a:off x="5703404" y="2633727"/>
              <a:ext cx="1586332" cy="386260"/>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en-US" sz="1425" b="1" kern="0" dirty="0">
                  <a:solidFill>
                    <a:sysClr val="windowText" lastClr="000000"/>
                  </a:solidFill>
                  <a:latin typeface="Museo Sans For Dell" panose="02000000000000000000" pitchFamily="2" charset="0"/>
                  <a:ea typeface="方正准圆简体" panose="03000509000000000000" pitchFamily="65" charset="-122"/>
                </a:rPr>
                <a:t>Fluid Cache</a:t>
              </a:r>
            </a:p>
          </p:txBody>
        </p:sp>
        <p:sp>
          <p:nvSpPr>
            <p:cNvPr id="8" name="TextBox 7"/>
            <p:cNvSpPr txBox="1"/>
            <p:nvPr/>
          </p:nvSpPr>
          <p:spPr>
            <a:xfrm>
              <a:off x="5703404" y="3587207"/>
              <a:ext cx="2604053" cy="734903"/>
            </a:xfrm>
            <a:prstGeom prst="rect">
              <a:avLst/>
            </a:prstGeom>
            <a:noFill/>
          </p:spPr>
          <p:txBody>
            <a:bodyPr wrap="square" rtlCol="0">
              <a:spAutoFit/>
            </a:bodyPr>
            <a:lstStyle/>
            <a:p>
              <a:pPr fontAlgn="auto">
                <a:lnSpc>
                  <a:spcPct val="90000"/>
                </a:lnSpc>
                <a:spcBef>
                  <a:spcPts val="450"/>
                </a:spcBef>
                <a:spcAft>
                  <a:spcPts val="0"/>
                </a:spcAft>
                <a:buClr>
                  <a:srgbClr val="0085C3"/>
                </a:buClr>
                <a:defRPr/>
              </a:pPr>
              <a:r>
                <a:rPr lang="zh-CN" altLang="en-US" sz="1425" b="1" kern="0" dirty="0" smtClean="0">
                  <a:solidFill>
                    <a:sysClr val="windowText" lastClr="000000"/>
                  </a:solidFill>
                  <a:latin typeface="Museo Sans For Dell" panose="02000000000000000000" pitchFamily="2" charset="0"/>
                  <a:ea typeface="方正准圆简体" panose="03000509000000000000" pitchFamily="65" charset="-122"/>
                </a:rPr>
                <a:t>业界领先</a:t>
              </a:r>
              <a:r>
                <a:rPr lang="zh-CN" altLang="en-US" sz="1425" b="1" kern="0" dirty="0" smtClean="0">
                  <a:solidFill>
                    <a:sysClr val="windowText" lastClr="000000"/>
                  </a:solidFill>
                  <a:latin typeface="Museo Sans For Dell" panose="02000000000000000000" pitchFamily="2" charset="0"/>
                  <a:ea typeface="方正准圆简体" panose="03000509000000000000" pitchFamily="65" charset="-122"/>
                </a:rPr>
                <a:t>的</a:t>
              </a:r>
              <a:endParaRPr lang="en-US" altLang="zh-CN" sz="1425" b="1" kern="0" dirty="0" smtClean="0">
                <a:solidFill>
                  <a:sysClr val="windowText" lastClr="000000"/>
                </a:solidFill>
                <a:latin typeface="Museo Sans For Dell" panose="02000000000000000000" pitchFamily="2" charset="0"/>
                <a:ea typeface="方正准圆简体" panose="03000509000000000000" pitchFamily="65" charset="-122"/>
              </a:endParaRPr>
            </a:p>
            <a:p>
              <a:pPr fontAlgn="auto">
                <a:lnSpc>
                  <a:spcPct val="90000"/>
                </a:lnSpc>
                <a:spcBef>
                  <a:spcPts val="450"/>
                </a:spcBef>
                <a:spcAft>
                  <a:spcPts val="0"/>
                </a:spcAft>
                <a:buClr>
                  <a:srgbClr val="0085C3"/>
                </a:buClr>
                <a:defRPr/>
              </a:pPr>
              <a:r>
                <a:rPr lang="zh-CN" altLang="en-US" sz="1425" b="1" kern="0" dirty="0" smtClean="0">
                  <a:solidFill>
                    <a:sysClr val="windowText" lastClr="000000"/>
                  </a:solidFill>
                  <a:latin typeface="Museo Sans For Dell" panose="02000000000000000000" pitchFamily="2" charset="0"/>
                  <a:ea typeface="方正准圆简体" panose="03000509000000000000" pitchFamily="65" charset="-122"/>
                </a:rPr>
                <a:t>闪</a:t>
              </a:r>
              <a:r>
                <a:rPr lang="zh-CN" altLang="en-US" sz="1425" b="1" kern="0" dirty="0" smtClean="0">
                  <a:solidFill>
                    <a:sysClr val="windowText" lastClr="000000"/>
                  </a:solidFill>
                  <a:latin typeface="Museo Sans For Dell" panose="02000000000000000000" pitchFamily="2" charset="0"/>
                  <a:ea typeface="方正准圆简体" panose="03000509000000000000" pitchFamily="65" charset="-122"/>
                </a:rPr>
                <a:t>存优化技术</a:t>
              </a:r>
              <a:endParaRPr lang="en-US" sz="1425" b="1" kern="0" dirty="0">
                <a:solidFill>
                  <a:sysClr val="windowText" lastClr="000000"/>
                </a:solidFill>
                <a:latin typeface="Museo Sans For Dell" panose="02000000000000000000" pitchFamily="2" charset="0"/>
                <a:ea typeface="方正准圆简体" panose="03000509000000000000" pitchFamily="65" charset="-122"/>
              </a:endParaRPr>
            </a:p>
          </p:txBody>
        </p:sp>
        <p:sp>
          <p:nvSpPr>
            <p:cNvPr id="9" name="TextBox 8"/>
            <p:cNvSpPr txBox="1"/>
            <p:nvPr/>
          </p:nvSpPr>
          <p:spPr>
            <a:xfrm>
              <a:off x="5703404" y="4662606"/>
              <a:ext cx="2195474" cy="1083544"/>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zh-CN" altLang="en-US" sz="1425" b="1" kern="0" smtClean="0">
                  <a:solidFill>
                    <a:sysClr val="windowText" lastClr="000000"/>
                  </a:solidFill>
                  <a:latin typeface="Museo Sans For Dell" panose="02000000000000000000" pitchFamily="2" charset="0"/>
                  <a:ea typeface="方正准圆简体" panose="03000509000000000000" pitchFamily="65" charset="-122"/>
                </a:rPr>
                <a:t>智能化的数据压缩</a:t>
              </a:r>
              <a:endParaRPr lang="en-US" altLang="zh-CN" sz="1425" b="1" kern="0" smtClean="0">
                <a:solidFill>
                  <a:sysClr val="windowText" lastClr="000000"/>
                </a:solidFill>
                <a:latin typeface="Museo Sans For Dell" panose="02000000000000000000" pitchFamily="2" charset="0"/>
                <a:ea typeface="方正准圆简体" panose="03000509000000000000" pitchFamily="65" charset="-122"/>
              </a:endParaRPr>
            </a:p>
            <a:p>
              <a:pPr fontAlgn="auto">
                <a:lnSpc>
                  <a:spcPct val="90000"/>
                </a:lnSpc>
                <a:spcBef>
                  <a:spcPts val="450"/>
                </a:spcBef>
                <a:spcAft>
                  <a:spcPts val="0"/>
                </a:spcAft>
                <a:buClr>
                  <a:srgbClr val="0085C3"/>
                </a:buClr>
                <a:defRPr/>
              </a:pPr>
              <a:r>
                <a:rPr lang="zh-CN" altLang="en-US" sz="1425" b="1" kern="0">
                  <a:solidFill>
                    <a:sysClr val="windowText" lastClr="000000"/>
                  </a:solidFill>
                  <a:latin typeface="Museo Sans For Dell" panose="02000000000000000000" pitchFamily="2" charset="0"/>
                  <a:ea typeface="方正准圆简体" panose="03000509000000000000" pitchFamily="65" charset="-122"/>
                </a:rPr>
                <a:t>业</a:t>
              </a:r>
              <a:r>
                <a:rPr lang="zh-CN" altLang="en-US" sz="1425" b="1" kern="0" smtClean="0">
                  <a:solidFill>
                    <a:sysClr val="windowText" lastClr="000000"/>
                  </a:solidFill>
                  <a:latin typeface="Museo Sans For Dell" panose="02000000000000000000" pitchFamily="2" charset="0"/>
                  <a:ea typeface="方正准圆简体" panose="03000509000000000000" pitchFamily="65" charset="-122"/>
                </a:rPr>
                <a:t>务持续性</a:t>
              </a:r>
              <a:endParaRPr lang="en-US" altLang="zh-CN" sz="1425" b="1" kern="0" smtClean="0">
                <a:solidFill>
                  <a:sysClr val="windowText" lastClr="000000"/>
                </a:solidFill>
                <a:latin typeface="Museo Sans For Dell" panose="02000000000000000000" pitchFamily="2" charset="0"/>
                <a:ea typeface="方正准圆简体" panose="03000509000000000000" pitchFamily="65" charset="-122"/>
              </a:endParaRPr>
            </a:p>
            <a:p>
              <a:pPr fontAlgn="auto">
                <a:lnSpc>
                  <a:spcPct val="90000"/>
                </a:lnSpc>
                <a:spcBef>
                  <a:spcPts val="450"/>
                </a:spcBef>
                <a:spcAft>
                  <a:spcPts val="0"/>
                </a:spcAft>
                <a:buClr>
                  <a:srgbClr val="0085C3"/>
                </a:buClr>
                <a:defRPr/>
              </a:pPr>
              <a:r>
                <a:rPr lang="zh-CN" altLang="en-US" sz="1425" b="1" kern="0">
                  <a:solidFill>
                    <a:sysClr val="windowText" lastClr="000000"/>
                  </a:solidFill>
                  <a:latin typeface="Museo Sans For Dell" panose="02000000000000000000" pitchFamily="2" charset="0"/>
                  <a:ea typeface="方正准圆简体" panose="03000509000000000000" pitchFamily="65" charset="-122"/>
                </a:rPr>
                <a:t>保</a:t>
              </a:r>
              <a:r>
                <a:rPr lang="zh-CN" altLang="en-US" sz="1425" b="1" kern="0" smtClean="0">
                  <a:solidFill>
                    <a:sysClr val="windowText" lastClr="000000"/>
                  </a:solidFill>
                  <a:latin typeface="Museo Sans For Dell" panose="02000000000000000000" pitchFamily="2" charset="0"/>
                  <a:ea typeface="方正准圆简体" panose="03000509000000000000" pitchFamily="65" charset="-122"/>
                </a:rPr>
                <a:t>障存储安全</a:t>
              </a:r>
              <a:endParaRPr lang="en-US" altLang="zh-CN" sz="1425" b="1" kern="0" smtClean="0">
                <a:solidFill>
                  <a:sysClr val="windowText" lastClr="000000"/>
                </a:solidFill>
                <a:latin typeface="Museo Sans For Dell" panose="02000000000000000000" pitchFamily="2" charset="0"/>
                <a:ea typeface="方正准圆简体" panose="03000509000000000000" pitchFamily="65" charset="-122"/>
              </a:endParaRPr>
            </a:p>
          </p:txBody>
        </p:sp>
        <p:sp>
          <p:nvSpPr>
            <p:cNvPr id="10" name="Up-Down Arrow 9"/>
            <p:cNvSpPr/>
            <p:nvPr/>
          </p:nvSpPr>
          <p:spPr>
            <a:xfrm>
              <a:off x="1120664" y="2344701"/>
              <a:ext cx="1083365" cy="3329609"/>
            </a:xfrm>
            <a:prstGeom prst="upDownArrow">
              <a:avLst/>
            </a:prstGeom>
            <a:solidFill>
              <a:srgbClr val="444444"/>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11" name="TextBox 10"/>
            <p:cNvSpPr txBox="1"/>
            <p:nvPr/>
          </p:nvSpPr>
          <p:spPr>
            <a:xfrm>
              <a:off x="557902" y="3587207"/>
              <a:ext cx="2208888" cy="762601"/>
            </a:xfrm>
            <a:prstGeom prst="rect">
              <a:avLst/>
            </a:prstGeom>
            <a:solidFill>
              <a:srgbClr val="FFFFFF"/>
            </a:solidFill>
          </p:spPr>
          <p:txBody>
            <a:bodyPr wrap="square" rtlCol="0">
              <a:spAutoFit/>
            </a:bodyPr>
            <a:lstStyle/>
            <a:p>
              <a:pPr algn="ctr" fontAlgn="auto">
                <a:lnSpc>
                  <a:spcPct val="90000"/>
                </a:lnSpc>
                <a:spcBef>
                  <a:spcPts val="450"/>
                </a:spcBef>
                <a:spcAft>
                  <a:spcPts val="0"/>
                </a:spcAft>
                <a:buClr>
                  <a:srgbClr val="0085C3"/>
                </a:buClr>
                <a:defRPr/>
              </a:pPr>
              <a:r>
                <a:rPr lang="zh-CN" altLang="en-US" sz="1500" b="1" kern="0" dirty="0" smtClean="0">
                  <a:solidFill>
                    <a:sysClr val="windowText" lastClr="000000"/>
                  </a:solidFill>
                  <a:latin typeface="Museo Sans For Dell" panose="02000000000000000000" pitchFamily="2" charset="0"/>
                  <a:ea typeface="方正准圆简体" panose="03000509000000000000" pitchFamily="65" charset="-122"/>
                </a:rPr>
                <a:t>智能</a:t>
              </a:r>
              <a:r>
                <a:rPr lang="zh-CN" altLang="en-US" sz="1500" b="1" kern="0" dirty="0" smtClean="0">
                  <a:solidFill>
                    <a:sysClr val="windowText" lastClr="000000"/>
                  </a:solidFill>
                  <a:latin typeface="Museo Sans For Dell" panose="02000000000000000000" pitchFamily="2" charset="0"/>
                  <a:ea typeface="方正准圆简体" panose="03000509000000000000" pitchFamily="65" charset="-122"/>
                </a:rPr>
                <a:t>化</a:t>
              </a:r>
              <a:endParaRPr lang="af-ZA" altLang="zh-CN" sz="1500" b="1" kern="0" dirty="0" smtClean="0">
                <a:solidFill>
                  <a:sysClr val="windowText" lastClr="000000"/>
                </a:solidFill>
                <a:latin typeface="Museo Sans For Dell" panose="02000000000000000000" pitchFamily="2" charset="0"/>
                <a:ea typeface="方正准圆简体" panose="03000509000000000000" pitchFamily="65" charset="-122"/>
              </a:endParaRPr>
            </a:p>
            <a:p>
              <a:pPr algn="ctr" fontAlgn="auto">
                <a:lnSpc>
                  <a:spcPct val="90000"/>
                </a:lnSpc>
                <a:spcBef>
                  <a:spcPts val="450"/>
                </a:spcBef>
                <a:spcAft>
                  <a:spcPts val="0"/>
                </a:spcAft>
                <a:buClr>
                  <a:srgbClr val="0085C3"/>
                </a:buClr>
                <a:defRPr/>
              </a:pPr>
              <a:r>
                <a:rPr lang="zh-CN" altLang="en-US" sz="1500" b="1" kern="0" dirty="0" smtClean="0">
                  <a:solidFill>
                    <a:sysClr val="windowText" lastClr="000000"/>
                  </a:solidFill>
                  <a:latin typeface="Museo Sans For Dell" panose="02000000000000000000" pitchFamily="2" charset="0"/>
                  <a:ea typeface="方正准圆简体" panose="03000509000000000000" pitchFamily="65" charset="-122"/>
                </a:rPr>
                <a:t>的数据存储</a:t>
              </a:r>
              <a:endParaRPr lang="en-US" sz="1500" b="1" kern="0" dirty="0">
                <a:solidFill>
                  <a:sysClr val="windowText" lastClr="000000"/>
                </a:solidFill>
                <a:latin typeface="Museo Sans For Dell" panose="02000000000000000000" pitchFamily="2" charset="0"/>
                <a:ea typeface="方正准圆简体" panose="03000509000000000000" pitchFamily="65" charset="-122"/>
              </a:endParaRPr>
            </a:p>
          </p:txBody>
        </p:sp>
        <p:sp>
          <p:nvSpPr>
            <p:cNvPr id="12" name="Rounded Rectangle 11"/>
            <p:cNvSpPr/>
            <p:nvPr/>
          </p:nvSpPr>
          <p:spPr>
            <a:xfrm>
              <a:off x="503750" y="1344083"/>
              <a:ext cx="7697028" cy="673560"/>
            </a:xfrm>
            <a:prstGeom prst="roundRect">
              <a:avLst/>
            </a:prstGeom>
            <a:solidFill>
              <a:srgbClr val="0085C3"/>
            </a:solidFill>
            <a:effectLst/>
          </p:spPr>
          <p:txBody>
            <a:bodyPr wrap="square" lIns="137160" tIns="102870" rIns="102870" bIns="102870" rtlCol="0" anchor="ctr">
              <a:noAutofit/>
            </a:bodyPr>
            <a:lstStyle/>
            <a:p>
              <a:pPr algn="ctr" fontAlgn="auto">
                <a:lnSpc>
                  <a:spcPct val="90000"/>
                </a:lnSpc>
                <a:spcBef>
                  <a:spcPts val="450"/>
                </a:spcBef>
                <a:spcAft>
                  <a:spcPts val="0"/>
                </a:spcAft>
                <a:buClr>
                  <a:srgbClr val="0085C3"/>
                </a:buClr>
                <a:defRPr/>
              </a:pPr>
              <a:r>
                <a:rPr lang="zh-CN" altLang="en-US" sz="1500" b="1" kern="0" smtClean="0">
                  <a:solidFill>
                    <a:srgbClr val="FFFFFF"/>
                  </a:solidFill>
                  <a:latin typeface="Museo Sans For Dell" panose="02000000000000000000" pitchFamily="2" charset="0"/>
                  <a:ea typeface="方正准圆简体" panose="03000509000000000000" pitchFamily="65" charset="-122"/>
                </a:rPr>
                <a:t>戴尔现在拥有</a:t>
              </a:r>
              <a:r>
                <a:rPr lang="en-US" sz="1500" b="1" kern="0" smtClean="0">
                  <a:solidFill>
                    <a:srgbClr val="FFFFFF"/>
                  </a:solidFill>
                  <a:latin typeface="Museo Sans For Dell" panose="02000000000000000000" pitchFamily="2" charset="0"/>
                  <a:ea typeface="方正准圆简体" panose="03000509000000000000" pitchFamily="65" charset="-122"/>
                </a:rPr>
                <a:t>Data Progression</a:t>
              </a:r>
              <a:r>
                <a:rPr lang="zh-CN" altLang="en-US" sz="1500" b="1" kern="0" smtClean="0">
                  <a:solidFill>
                    <a:srgbClr val="FFFFFF"/>
                  </a:solidFill>
                  <a:latin typeface="Museo Sans For Dell" panose="02000000000000000000" pitchFamily="2" charset="0"/>
                  <a:ea typeface="方正准圆简体" panose="03000509000000000000" pitchFamily="65" charset="-122"/>
                </a:rPr>
                <a:t>（数据调度）的关键优势，可以各个层面上优化企业级的存储</a:t>
              </a:r>
              <a:endParaRPr lang="en-US" sz="1500" b="1" kern="0" dirty="0">
                <a:solidFill>
                  <a:srgbClr val="FFFFFF"/>
                </a:solidFill>
                <a:latin typeface="Museo Sans For Dell" panose="02000000000000000000" pitchFamily="2" charset="0"/>
                <a:ea typeface="方正准圆简体" panose="03000509000000000000" pitchFamily="65" charset="-122"/>
              </a:endParaRPr>
            </a:p>
          </p:txBody>
        </p:sp>
      </p:grpSp>
    </p:spTree>
    <p:extLst>
      <p:ext uri="{BB962C8B-B14F-4D97-AF65-F5344CB8AC3E}">
        <p14:creationId xmlns:p14="http://schemas.microsoft.com/office/powerpoint/2010/main" val="2996333676"/>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ea typeface="方正准圆简体" panose="03000509000000000000" pitchFamily="65" charset="-122"/>
              </a:rPr>
              <a:t>SCOS </a:t>
            </a:r>
            <a:r>
              <a:rPr lang="zh-CN" altLang="en-US" smtClean="0">
                <a:ea typeface="方正准圆简体" panose="03000509000000000000" pitchFamily="65" charset="-122"/>
              </a:rPr>
              <a:t>的发布流程</a:t>
            </a:r>
            <a:endParaRPr lang="en-US" dirty="0">
              <a:ea typeface="方正准圆简体" panose="03000509000000000000" pitchFamily="65" charset="-122"/>
            </a:endParaRPr>
          </a:p>
        </p:txBody>
      </p:sp>
      <p:grpSp>
        <p:nvGrpSpPr>
          <p:cNvPr id="6" name="Group 5"/>
          <p:cNvGrpSpPr/>
          <p:nvPr/>
        </p:nvGrpSpPr>
        <p:grpSpPr>
          <a:xfrm>
            <a:off x="425904" y="1873814"/>
            <a:ext cx="5406728" cy="922643"/>
            <a:chOff x="700336" y="2635715"/>
            <a:chExt cx="8196924" cy="1230191"/>
          </a:xfrm>
        </p:grpSpPr>
        <p:sp>
          <p:nvSpPr>
            <p:cNvPr id="7" name="Pentagon 4"/>
            <p:cNvSpPr/>
            <p:nvPr/>
          </p:nvSpPr>
          <p:spPr>
            <a:xfrm rot="5400000">
              <a:off x="928935" y="2722904"/>
              <a:ext cx="914403" cy="1371601"/>
            </a:xfrm>
            <a:custGeom>
              <a:avLst/>
              <a:gdLst>
                <a:gd name="connsiteX0" fmla="*/ 0 w 1095829"/>
                <a:gd name="connsiteY0" fmla="*/ 0 h 943428"/>
                <a:gd name="connsiteX1" fmla="*/ 624115 w 1095829"/>
                <a:gd name="connsiteY1" fmla="*/ 0 h 943428"/>
                <a:gd name="connsiteX2" fmla="*/ 1095829 w 1095829"/>
                <a:gd name="connsiteY2" fmla="*/ 471714 h 943428"/>
                <a:gd name="connsiteX3" fmla="*/ 624115 w 1095829"/>
                <a:gd name="connsiteY3" fmla="*/ 943428 h 943428"/>
                <a:gd name="connsiteX4" fmla="*/ 0 w 1095829"/>
                <a:gd name="connsiteY4" fmla="*/ 943428 h 943428"/>
                <a:gd name="connsiteX5" fmla="*/ 0 w 1095829"/>
                <a:gd name="connsiteY5" fmla="*/ 0 h 943428"/>
                <a:gd name="connsiteX0" fmla="*/ 0 w 914403"/>
                <a:gd name="connsiteY0" fmla="*/ 0 h 943428"/>
                <a:gd name="connsiteX1" fmla="*/ 624115 w 914403"/>
                <a:gd name="connsiteY1" fmla="*/ 0 h 943428"/>
                <a:gd name="connsiteX2" fmla="*/ 914403 w 914403"/>
                <a:gd name="connsiteY2" fmla="*/ 471714 h 943428"/>
                <a:gd name="connsiteX3" fmla="*/ 624115 w 914403"/>
                <a:gd name="connsiteY3" fmla="*/ 943428 h 943428"/>
                <a:gd name="connsiteX4" fmla="*/ 0 w 914403"/>
                <a:gd name="connsiteY4" fmla="*/ 943428 h 943428"/>
                <a:gd name="connsiteX5" fmla="*/ 0 w 914403"/>
                <a:gd name="connsiteY5" fmla="*/ 0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3" h="943428">
                  <a:moveTo>
                    <a:pt x="0" y="0"/>
                  </a:moveTo>
                  <a:lnTo>
                    <a:pt x="624115" y="0"/>
                  </a:lnTo>
                  <a:lnTo>
                    <a:pt x="914403" y="471714"/>
                  </a:lnTo>
                  <a:lnTo>
                    <a:pt x="624115" y="943428"/>
                  </a:lnTo>
                  <a:lnTo>
                    <a:pt x="0" y="943428"/>
                  </a:lnTo>
                  <a:lnTo>
                    <a:pt x="0" y="0"/>
                  </a:lnTo>
                  <a:close/>
                </a:path>
              </a:pathLst>
            </a:custGeom>
            <a:solidFill>
              <a:srgbClr val="0085C3"/>
            </a:solidFill>
            <a:ln w="38100" cap="flat" cmpd="sng" algn="ctr">
              <a:solidFill>
                <a:schemeClr val="tx2"/>
              </a:solidFill>
              <a:prstDash val="solid"/>
            </a:ln>
            <a:effectLst/>
          </p:spPr>
          <p:txBody>
            <a:bodyPr rtlCol="0" anchor="ctr"/>
            <a:lstStyle/>
            <a:p>
              <a:pPr algn="ctr" defTabSz="685800" fontAlgn="auto">
                <a:spcBef>
                  <a:spcPts val="0"/>
                </a:spcBef>
                <a:spcAft>
                  <a:spcPts val="0"/>
                </a:spcAft>
                <a:defRPr/>
              </a:pPr>
              <a:endParaRPr lang="en-US" sz="1350" kern="0" dirty="0">
                <a:solidFill>
                  <a:srgbClr val="0085C3"/>
                </a:solidFill>
                <a:latin typeface="Museo Sans For Dell" panose="02000000000000000000" pitchFamily="2" charset="0"/>
                <a:ea typeface="方正准圆简体" panose="03000509000000000000" pitchFamily="65" charset="-122"/>
              </a:endParaRPr>
            </a:p>
          </p:txBody>
        </p:sp>
        <p:sp>
          <p:nvSpPr>
            <p:cNvPr id="8" name="Pentagon 4"/>
            <p:cNvSpPr/>
            <p:nvPr/>
          </p:nvSpPr>
          <p:spPr>
            <a:xfrm rot="16200000">
              <a:off x="2267856" y="2407120"/>
              <a:ext cx="914403" cy="1371600"/>
            </a:xfrm>
            <a:custGeom>
              <a:avLst/>
              <a:gdLst>
                <a:gd name="connsiteX0" fmla="*/ 0 w 1095829"/>
                <a:gd name="connsiteY0" fmla="*/ 0 h 943428"/>
                <a:gd name="connsiteX1" fmla="*/ 624115 w 1095829"/>
                <a:gd name="connsiteY1" fmla="*/ 0 h 943428"/>
                <a:gd name="connsiteX2" fmla="*/ 1095829 w 1095829"/>
                <a:gd name="connsiteY2" fmla="*/ 471714 h 943428"/>
                <a:gd name="connsiteX3" fmla="*/ 624115 w 1095829"/>
                <a:gd name="connsiteY3" fmla="*/ 943428 h 943428"/>
                <a:gd name="connsiteX4" fmla="*/ 0 w 1095829"/>
                <a:gd name="connsiteY4" fmla="*/ 943428 h 943428"/>
                <a:gd name="connsiteX5" fmla="*/ 0 w 1095829"/>
                <a:gd name="connsiteY5" fmla="*/ 0 h 943428"/>
                <a:gd name="connsiteX0" fmla="*/ 0 w 914403"/>
                <a:gd name="connsiteY0" fmla="*/ 0 h 943428"/>
                <a:gd name="connsiteX1" fmla="*/ 624115 w 914403"/>
                <a:gd name="connsiteY1" fmla="*/ 0 h 943428"/>
                <a:gd name="connsiteX2" fmla="*/ 914403 w 914403"/>
                <a:gd name="connsiteY2" fmla="*/ 471714 h 943428"/>
                <a:gd name="connsiteX3" fmla="*/ 624115 w 914403"/>
                <a:gd name="connsiteY3" fmla="*/ 943428 h 943428"/>
                <a:gd name="connsiteX4" fmla="*/ 0 w 914403"/>
                <a:gd name="connsiteY4" fmla="*/ 943428 h 943428"/>
                <a:gd name="connsiteX5" fmla="*/ 0 w 914403"/>
                <a:gd name="connsiteY5" fmla="*/ 0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3" h="943428">
                  <a:moveTo>
                    <a:pt x="0" y="0"/>
                  </a:moveTo>
                  <a:lnTo>
                    <a:pt x="624115" y="0"/>
                  </a:lnTo>
                  <a:lnTo>
                    <a:pt x="914403" y="471714"/>
                  </a:lnTo>
                  <a:lnTo>
                    <a:pt x="624115" y="943428"/>
                  </a:lnTo>
                  <a:lnTo>
                    <a:pt x="0" y="943428"/>
                  </a:lnTo>
                  <a:lnTo>
                    <a:pt x="0" y="0"/>
                  </a:lnTo>
                  <a:close/>
                </a:path>
              </a:pathLst>
            </a:custGeom>
            <a:solidFill>
              <a:srgbClr val="AAAAAA"/>
            </a:solidFill>
            <a:ln w="38100" cap="flat" cmpd="sng" algn="ctr">
              <a:solidFill>
                <a:schemeClr val="tx2"/>
              </a:solidFill>
              <a:prstDash val="solid"/>
            </a:ln>
            <a:effectLst/>
          </p:spPr>
          <p:txBody>
            <a:bodyPr rtlCol="0" anchor="ctr"/>
            <a:lstStyle/>
            <a:p>
              <a:pPr algn="ctr" defTabSz="685800" fontAlgn="auto">
                <a:spcBef>
                  <a:spcPts val="0"/>
                </a:spcBef>
                <a:spcAft>
                  <a:spcPts val="0"/>
                </a:spcAft>
                <a:defRPr/>
              </a:pPr>
              <a:endParaRPr lang="en-US" sz="1350" kern="0" dirty="0">
                <a:solidFill>
                  <a:srgbClr val="FFFFFF"/>
                </a:solidFill>
                <a:latin typeface="Museo Sans For Dell" panose="02000000000000000000" pitchFamily="2" charset="0"/>
                <a:ea typeface="方正准圆简体" panose="03000509000000000000" pitchFamily="65" charset="-122"/>
              </a:endParaRPr>
            </a:p>
          </p:txBody>
        </p:sp>
        <p:sp>
          <p:nvSpPr>
            <p:cNvPr id="9" name="Pentagon 4"/>
            <p:cNvSpPr/>
            <p:nvPr/>
          </p:nvSpPr>
          <p:spPr>
            <a:xfrm rot="5400000">
              <a:off x="3639456" y="2702851"/>
              <a:ext cx="914403" cy="1371600"/>
            </a:xfrm>
            <a:custGeom>
              <a:avLst/>
              <a:gdLst>
                <a:gd name="connsiteX0" fmla="*/ 0 w 1095829"/>
                <a:gd name="connsiteY0" fmla="*/ 0 h 943428"/>
                <a:gd name="connsiteX1" fmla="*/ 624115 w 1095829"/>
                <a:gd name="connsiteY1" fmla="*/ 0 h 943428"/>
                <a:gd name="connsiteX2" fmla="*/ 1095829 w 1095829"/>
                <a:gd name="connsiteY2" fmla="*/ 471714 h 943428"/>
                <a:gd name="connsiteX3" fmla="*/ 624115 w 1095829"/>
                <a:gd name="connsiteY3" fmla="*/ 943428 h 943428"/>
                <a:gd name="connsiteX4" fmla="*/ 0 w 1095829"/>
                <a:gd name="connsiteY4" fmla="*/ 943428 h 943428"/>
                <a:gd name="connsiteX5" fmla="*/ 0 w 1095829"/>
                <a:gd name="connsiteY5" fmla="*/ 0 h 943428"/>
                <a:gd name="connsiteX0" fmla="*/ 0 w 914403"/>
                <a:gd name="connsiteY0" fmla="*/ 0 h 943428"/>
                <a:gd name="connsiteX1" fmla="*/ 624115 w 914403"/>
                <a:gd name="connsiteY1" fmla="*/ 0 h 943428"/>
                <a:gd name="connsiteX2" fmla="*/ 914403 w 914403"/>
                <a:gd name="connsiteY2" fmla="*/ 471714 h 943428"/>
                <a:gd name="connsiteX3" fmla="*/ 624115 w 914403"/>
                <a:gd name="connsiteY3" fmla="*/ 943428 h 943428"/>
                <a:gd name="connsiteX4" fmla="*/ 0 w 914403"/>
                <a:gd name="connsiteY4" fmla="*/ 943428 h 943428"/>
                <a:gd name="connsiteX5" fmla="*/ 0 w 914403"/>
                <a:gd name="connsiteY5" fmla="*/ 0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3" h="943428">
                  <a:moveTo>
                    <a:pt x="0" y="0"/>
                  </a:moveTo>
                  <a:lnTo>
                    <a:pt x="624115" y="0"/>
                  </a:lnTo>
                  <a:lnTo>
                    <a:pt x="914403" y="471714"/>
                  </a:lnTo>
                  <a:lnTo>
                    <a:pt x="624115" y="943428"/>
                  </a:lnTo>
                  <a:lnTo>
                    <a:pt x="0" y="943428"/>
                  </a:lnTo>
                  <a:lnTo>
                    <a:pt x="0" y="0"/>
                  </a:lnTo>
                  <a:close/>
                </a:path>
              </a:pathLst>
            </a:custGeom>
            <a:solidFill>
              <a:srgbClr val="444444"/>
            </a:solidFill>
            <a:ln w="38100" cap="flat" cmpd="sng" algn="ctr">
              <a:solidFill>
                <a:schemeClr val="tx2"/>
              </a:solidFill>
              <a:prstDash val="solid"/>
            </a:ln>
            <a:effectLst/>
          </p:spPr>
          <p:txBody>
            <a:bodyPr rtlCol="0" anchor="ctr"/>
            <a:lstStyle/>
            <a:p>
              <a:pPr algn="ctr" defTabSz="685800" fontAlgn="auto">
                <a:spcBef>
                  <a:spcPts val="0"/>
                </a:spcBef>
                <a:spcAft>
                  <a:spcPts val="0"/>
                </a:spcAft>
                <a:defRPr/>
              </a:pPr>
              <a:endParaRPr lang="en-US" sz="1350" kern="0" dirty="0">
                <a:solidFill>
                  <a:srgbClr val="FFFFFF"/>
                </a:solidFill>
                <a:latin typeface="Museo Sans For Dell" panose="02000000000000000000" pitchFamily="2" charset="0"/>
                <a:ea typeface="方正准圆简体" panose="03000509000000000000" pitchFamily="65" charset="-122"/>
              </a:endParaRPr>
            </a:p>
          </p:txBody>
        </p:sp>
        <p:sp>
          <p:nvSpPr>
            <p:cNvPr id="10" name="Pentagon 4"/>
            <p:cNvSpPr/>
            <p:nvPr/>
          </p:nvSpPr>
          <p:spPr>
            <a:xfrm rot="16200000">
              <a:off x="5011057" y="2407117"/>
              <a:ext cx="914403" cy="1371600"/>
            </a:xfrm>
            <a:custGeom>
              <a:avLst/>
              <a:gdLst>
                <a:gd name="connsiteX0" fmla="*/ 0 w 1095829"/>
                <a:gd name="connsiteY0" fmla="*/ 0 h 943428"/>
                <a:gd name="connsiteX1" fmla="*/ 624115 w 1095829"/>
                <a:gd name="connsiteY1" fmla="*/ 0 h 943428"/>
                <a:gd name="connsiteX2" fmla="*/ 1095829 w 1095829"/>
                <a:gd name="connsiteY2" fmla="*/ 471714 h 943428"/>
                <a:gd name="connsiteX3" fmla="*/ 624115 w 1095829"/>
                <a:gd name="connsiteY3" fmla="*/ 943428 h 943428"/>
                <a:gd name="connsiteX4" fmla="*/ 0 w 1095829"/>
                <a:gd name="connsiteY4" fmla="*/ 943428 h 943428"/>
                <a:gd name="connsiteX5" fmla="*/ 0 w 1095829"/>
                <a:gd name="connsiteY5" fmla="*/ 0 h 943428"/>
                <a:gd name="connsiteX0" fmla="*/ 0 w 914403"/>
                <a:gd name="connsiteY0" fmla="*/ 0 h 943428"/>
                <a:gd name="connsiteX1" fmla="*/ 624115 w 914403"/>
                <a:gd name="connsiteY1" fmla="*/ 0 h 943428"/>
                <a:gd name="connsiteX2" fmla="*/ 914403 w 914403"/>
                <a:gd name="connsiteY2" fmla="*/ 471714 h 943428"/>
                <a:gd name="connsiteX3" fmla="*/ 624115 w 914403"/>
                <a:gd name="connsiteY3" fmla="*/ 943428 h 943428"/>
                <a:gd name="connsiteX4" fmla="*/ 0 w 914403"/>
                <a:gd name="connsiteY4" fmla="*/ 943428 h 943428"/>
                <a:gd name="connsiteX5" fmla="*/ 0 w 914403"/>
                <a:gd name="connsiteY5" fmla="*/ 0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3" h="943428">
                  <a:moveTo>
                    <a:pt x="0" y="0"/>
                  </a:moveTo>
                  <a:lnTo>
                    <a:pt x="624115" y="0"/>
                  </a:lnTo>
                  <a:lnTo>
                    <a:pt x="914403" y="471714"/>
                  </a:lnTo>
                  <a:lnTo>
                    <a:pt x="624115" y="943428"/>
                  </a:lnTo>
                  <a:lnTo>
                    <a:pt x="0" y="943428"/>
                  </a:lnTo>
                  <a:lnTo>
                    <a:pt x="0" y="0"/>
                  </a:lnTo>
                  <a:close/>
                </a:path>
              </a:pathLst>
            </a:custGeom>
            <a:solidFill>
              <a:srgbClr val="0085C3"/>
            </a:solidFill>
            <a:ln w="38100" cap="flat" cmpd="sng" algn="ctr">
              <a:solidFill>
                <a:schemeClr val="tx2"/>
              </a:solidFill>
              <a:prstDash val="solid"/>
            </a:ln>
            <a:effectLst/>
          </p:spPr>
          <p:txBody>
            <a:bodyPr rtlCol="0" anchor="ctr"/>
            <a:lstStyle/>
            <a:p>
              <a:pPr algn="ctr" defTabSz="685800" fontAlgn="auto">
                <a:spcBef>
                  <a:spcPts val="0"/>
                </a:spcBef>
                <a:spcAft>
                  <a:spcPts val="0"/>
                </a:spcAft>
                <a:defRPr/>
              </a:pPr>
              <a:endParaRPr lang="en-US" sz="1350" kern="0" dirty="0">
                <a:solidFill>
                  <a:srgbClr val="FFFFFF"/>
                </a:solidFill>
                <a:latin typeface="Museo Sans For Dell" panose="02000000000000000000" pitchFamily="2" charset="0"/>
                <a:ea typeface="方正准圆简体" panose="03000509000000000000" pitchFamily="65" charset="-122"/>
              </a:endParaRPr>
            </a:p>
          </p:txBody>
        </p:sp>
        <p:sp>
          <p:nvSpPr>
            <p:cNvPr id="11" name="Pentagon 4"/>
            <p:cNvSpPr/>
            <p:nvPr/>
          </p:nvSpPr>
          <p:spPr>
            <a:xfrm rot="5400000">
              <a:off x="6382657" y="2702851"/>
              <a:ext cx="914403" cy="1371600"/>
            </a:xfrm>
            <a:custGeom>
              <a:avLst/>
              <a:gdLst>
                <a:gd name="connsiteX0" fmla="*/ 0 w 1095829"/>
                <a:gd name="connsiteY0" fmla="*/ 0 h 943428"/>
                <a:gd name="connsiteX1" fmla="*/ 624115 w 1095829"/>
                <a:gd name="connsiteY1" fmla="*/ 0 h 943428"/>
                <a:gd name="connsiteX2" fmla="*/ 1095829 w 1095829"/>
                <a:gd name="connsiteY2" fmla="*/ 471714 h 943428"/>
                <a:gd name="connsiteX3" fmla="*/ 624115 w 1095829"/>
                <a:gd name="connsiteY3" fmla="*/ 943428 h 943428"/>
                <a:gd name="connsiteX4" fmla="*/ 0 w 1095829"/>
                <a:gd name="connsiteY4" fmla="*/ 943428 h 943428"/>
                <a:gd name="connsiteX5" fmla="*/ 0 w 1095829"/>
                <a:gd name="connsiteY5" fmla="*/ 0 h 943428"/>
                <a:gd name="connsiteX0" fmla="*/ 0 w 914403"/>
                <a:gd name="connsiteY0" fmla="*/ 0 h 943428"/>
                <a:gd name="connsiteX1" fmla="*/ 624115 w 914403"/>
                <a:gd name="connsiteY1" fmla="*/ 0 h 943428"/>
                <a:gd name="connsiteX2" fmla="*/ 914403 w 914403"/>
                <a:gd name="connsiteY2" fmla="*/ 471714 h 943428"/>
                <a:gd name="connsiteX3" fmla="*/ 624115 w 914403"/>
                <a:gd name="connsiteY3" fmla="*/ 943428 h 943428"/>
                <a:gd name="connsiteX4" fmla="*/ 0 w 914403"/>
                <a:gd name="connsiteY4" fmla="*/ 943428 h 943428"/>
                <a:gd name="connsiteX5" fmla="*/ 0 w 914403"/>
                <a:gd name="connsiteY5" fmla="*/ 0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3" h="943428">
                  <a:moveTo>
                    <a:pt x="0" y="0"/>
                  </a:moveTo>
                  <a:lnTo>
                    <a:pt x="624115" y="0"/>
                  </a:lnTo>
                  <a:lnTo>
                    <a:pt x="914403" y="471714"/>
                  </a:lnTo>
                  <a:lnTo>
                    <a:pt x="624115" y="943428"/>
                  </a:lnTo>
                  <a:lnTo>
                    <a:pt x="0" y="943428"/>
                  </a:lnTo>
                  <a:lnTo>
                    <a:pt x="0" y="0"/>
                  </a:lnTo>
                  <a:close/>
                </a:path>
              </a:pathLst>
            </a:custGeom>
            <a:solidFill>
              <a:srgbClr val="AAAAAA"/>
            </a:solidFill>
            <a:ln w="38100" cap="flat" cmpd="sng" algn="ctr">
              <a:solidFill>
                <a:schemeClr val="tx2"/>
              </a:solidFill>
              <a:prstDash val="solid"/>
            </a:ln>
            <a:effectLst/>
          </p:spPr>
          <p:txBody>
            <a:bodyPr rtlCol="0" anchor="ctr"/>
            <a:lstStyle/>
            <a:p>
              <a:pPr algn="ctr" defTabSz="685800" fontAlgn="auto">
                <a:spcBef>
                  <a:spcPts val="0"/>
                </a:spcBef>
                <a:spcAft>
                  <a:spcPts val="0"/>
                </a:spcAft>
                <a:defRPr/>
              </a:pPr>
              <a:endParaRPr lang="en-US" sz="1350" kern="0" dirty="0">
                <a:solidFill>
                  <a:srgbClr val="FFFFFF"/>
                </a:solidFill>
                <a:latin typeface="Museo Sans For Dell" panose="02000000000000000000" pitchFamily="2" charset="0"/>
                <a:ea typeface="方正准圆简体" panose="03000509000000000000" pitchFamily="65" charset="-122"/>
              </a:endParaRPr>
            </a:p>
          </p:txBody>
        </p:sp>
        <p:sp>
          <p:nvSpPr>
            <p:cNvPr id="12" name="Pentagon 4"/>
            <p:cNvSpPr/>
            <p:nvPr/>
          </p:nvSpPr>
          <p:spPr>
            <a:xfrm rot="16200000">
              <a:off x="7754258" y="2407117"/>
              <a:ext cx="914403" cy="1371600"/>
            </a:xfrm>
            <a:custGeom>
              <a:avLst/>
              <a:gdLst>
                <a:gd name="connsiteX0" fmla="*/ 0 w 1095829"/>
                <a:gd name="connsiteY0" fmla="*/ 0 h 943428"/>
                <a:gd name="connsiteX1" fmla="*/ 624115 w 1095829"/>
                <a:gd name="connsiteY1" fmla="*/ 0 h 943428"/>
                <a:gd name="connsiteX2" fmla="*/ 1095829 w 1095829"/>
                <a:gd name="connsiteY2" fmla="*/ 471714 h 943428"/>
                <a:gd name="connsiteX3" fmla="*/ 624115 w 1095829"/>
                <a:gd name="connsiteY3" fmla="*/ 943428 h 943428"/>
                <a:gd name="connsiteX4" fmla="*/ 0 w 1095829"/>
                <a:gd name="connsiteY4" fmla="*/ 943428 h 943428"/>
                <a:gd name="connsiteX5" fmla="*/ 0 w 1095829"/>
                <a:gd name="connsiteY5" fmla="*/ 0 h 943428"/>
                <a:gd name="connsiteX0" fmla="*/ 0 w 914403"/>
                <a:gd name="connsiteY0" fmla="*/ 0 h 943428"/>
                <a:gd name="connsiteX1" fmla="*/ 624115 w 914403"/>
                <a:gd name="connsiteY1" fmla="*/ 0 h 943428"/>
                <a:gd name="connsiteX2" fmla="*/ 914403 w 914403"/>
                <a:gd name="connsiteY2" fmla="*/ 471714 h 943428"/>
                <a:gd name="connsiteX3" fmla="*/ 624115 w 914403"/>
                <a:gd name="connsiteY3" fmla="*/ 943428 h 943428"/>
                <a:gd name="connsiteX4" fmla="*/ 0 w 914403"/>
                <a:gd name="connsiteY4" fmla="*/ 943428 h 943428"/>
                <a:gd name="connsiteX5" fmla="*/ 0 w 914403"/>
                <a:gd name="connsiteY5" fmla="*/ 0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3" h="943428">
                  <a:moveTo>
                    <a:pt x="0" y="0"/>
                  </a:moveTo>
                  <a:lnTo>
                    <a:pt x="624115" y="0"/>
                  </a:lnTo>
                  <a:lnTo>
                    <a:pt x="914403" y="471714"/>
                  </a:lnTo>
                  <a:lnTo>
                    <a:pt x="624115" y="943428"/>
                  </a:lnTo>
                  <a:lnTo>
                    <a:pt x="0" y="943428"/>
                  </a:lnTo>
                  <a:lnTo>
                    <a:pt x="0" y="0"/>
                  </a:lnTo>
                  <a:close/>
                </a:path>
              </a:pathLst>
            </a:custGeom>
            <a:solidFill>
              <a:srgbClr val="444444"/>
            </a:solidFill>
            <a:ln w="38100" cap="flat" cmpd="sng" algn="ctr">
              <a:solidFill>
                <a:schemeClr val="tx2"/>
              </a:solidFill>
              <a:prstDash val="solid"/>
            </a:ln>
            <a:effectLst/>
          </p:spPr>
          <p:txBody>
            <a:bodyPr rtlCol="0" anchor="ctr"/>
            <a:lstStyle/>
            <a:p>
              <a:pPr algn="ctr" defTabSz="685800" fontAlgn="auto">
                <a:spcBef>
                  <a:spcPts val="0"/>
                </a:spcBef>
                <a:spcAft>
                  <a:spcPts val="0"/>
                </a:spcAft>
                <a:defRPr/>
              </a:pPr>
              <a:endParaRPr lang="en-US" sz="1350" kern="0" dirty="0">
                <a:solidFill>
                  <a:srgbClr val="FFFFFF"/>
                </a:solidFill>
                <a:latin typeface="Museo Sans For Dell" panose="02000000000000000000" pitchFamily="2" charset="0"/>
                <a:ea typeface="方正准圆简体" panose="03000509000000000000" pitchFamily="65" charset="-122"/>
              </a:endParaRPr>
            </a:p>
          </p:txBody>
        </p:sp>
      </p:grpSp>
      <p:sp>
        <p:nvSpPr>
          <p:cNvPr id="13" name="Rectangle 12"/>
          <p:cNvSpPr/>
          <p:nvPr/>
        </p:nvSpPr>
        <p:spPr>
          <a:xfrm>
            <a:off x="425904" y="1715237"/>
            <a:ext cx="828514" cy="276999"/>
          </a:xfrm>
          <a:prstGeom prst="rect">
            <a:avLst/>
          </a:prstGeom>
        </p:spPr>
        <p:txBody>
          <a:bodyPr wrap="square">
            <a:spAutoFit/>
          </a:bodyPr>
          <a:lstStyle/>
          <a:p>
            <a:pPr defTabSz="685800" fontAlgn="auto">
              <a:spcBef>
                <a:spcPts val="0"/>
              </a:spcBef>
              <a:spcAft>
                <a:spcPts val="0"/>
              </a:spcAft>
              <a:defRPr/>
            </a:pPr>
            <a:r>
              <a:rPr lang="en-US" sz="1200" kern="0" smtClean="0">
                <a:solidFill>
                  <a:srgbClr val="0085C3"/>
                </a:solidFill>
                <a:latin typeface="Museo Sans For Dell" panose="02000000000000000000" pitchFamily="2" charset="0"/>
                <a:ea typeface="方正准圆简体" panose="03000509000000000000" pitchFamily="65" charset="-122"/>
              </a:rPr>
              <a:t>64</a:t>
            </a:r>
            <a:r>
              <a:rPr lang="zh-CN" altLang="en-US" sz="1200" kern="0" smtClean="0">
                <a:solidFill>
                  <a:srgbClr val="0085C3"/>
                </a:solidFill>
                <a:latin typeface="Museo Sans For Dell" panose="02000000000000000000" pitchFamily="2" charset="0"/>
                <a:ea typeface="方正准圆简体" panose="03000509000000000000" pitchFamily="65" charset="-122"/>
              </a:rPr>
              <a:t>位</a:t>
            </a:r>
            <a:r>
              <a:rPr lang="en-US" sz="1200" kern="0" smtClean="0">
                <a:solidFill>
                  <a:srgbClr val="0085C3"/>
                </a:solidFill>
                <a:latin typeface="Museo Sans For Dell" panose="02000000000000000000" pitchFamily="2" charset="0"/>
                <a:ea typeface="方正准圆简体" panose="03000509000000000000" pitchFamily="65" charset="-122"/>
              </a:rPr>
              <a:t> </a:t>
            </a:r>
            <a:r>
              <a:rPr lang="en-US" sz="1200" kern="0" dirty="0">
                <a:solidFill>
                  <a:srgbClr val="0085C3"/>
                </a:solidFill>
                <a:latin typeface="Museo Sans For Dell" panose="02000000000000000000" pitchFamily="2" charset="0"/>
                <a:ea typeface="方正准圆简体" panose="03000509000000000000" pitchFamily="65" charset="-122"/>
              </a:rPr>
              <a:t>OS</a:t>
            </a:r>
          </a:p>
        </p:txBody>
      </p:sp>
      <p:sp>
        <p:nvSpPr>
          <p:cNvPr id="14" name="Rectangle 13"/>
          <p:cNvSpPr/>
          <p:nvPr/>
        </p:nvSpPr>
        <p:spPr>
          <a:xfrm>
            <a:off x="1311667" y="2794045"/>
            <a:ext cx="764921" cy="276999"/>
          </a:xfrm>
          <a:prstGeom prst="rect">
            <a:avLst/>
          </a:prstGeom>
        </p:spPr>
        <p:txBody>
          <a:bodyPr wrap="square">
            <a:spAutoFit/>
          </a:bodyPr>
          <a:lstStyle/>
          <a:p>
            <a:pPr defTabSz="685800" fontAlgn="auto">
              <a:spcBef>
                <a:spcPts val="0"/>
              </a:spcBef>
              <a:spcAft>
                <a:spcPts val="0"/>
              </a:spcAft>
              <a:defRPr/>
            </a:pPr>
            <a:r>
              <a:rPr lang="en-US" sz="1200" kern="0" dirty="0">
                <a:solidFill>
                  <a:srgbClr val="AAAAAA"/>
                </a:solidFill>
                <a:latin typeface="Museo Sans For Dell" panose="02000000000000000000" pitchFamily="2" charset="0"/>
                <a:ea typeface="方正准圆简体" panose="03000509000000000000" pitchFamily="65" charset="-122"/>
              </a:rPr>
              <a:t>SC8000</a:t>
            </a:r>
          </a:p>
        </p:txBody>
      </p:sp>
      <p:sp>
        <p:nvSpPr>
          <p:cNvPr id="15" name="Rectangle 14"/>
          <p:cNvSpPr/>
          <p:nvPr/>
        </p:nvSpPr>
        <p:spPr>
          <a:xfrm>
            <a:off x="2100750" y="2768776"/>
            <a:ext cx="1333566" cy="461665"/>
          </a:xfrm>
          <a:prstGeom prst="rect">
            <a:avLst/>
          </a:prstGeom>
        </p:spPr>
        <p:txBody>
          <a:bodyPr wrap="square">
            <a:spAutoFit/>
          </a:bodyPr>
          <a:lstStyle/>
          <a:p>
            <a:pPr defTabSz="685800" fontAlgn="auto">
              <a:spcBef>
                <a:spcPts val="0"/>
              </a:spcBef>
              <a:spcAft>
                <a:spcPts val="0"/>
              </a:spcAft>
              <a:defRPr/>
            </a:pPr>
            <a:r>
              <a:rPr lang="en-US" sz="1200" kern="0" dirty="0">
                <a:solidFill>
                  <a:srgbClr val="444444"/>
                </a:solidFill>
                <a:latin typeface="Museo Sans For Dell" panose="02000000000000000000" pitchFamily="2" charset="0"/>
                <a:ea typeface="方正准圆简体" panose="03000509000000000000" pitchFamily="65" charset="-122"/>
              </a:rPr>
              <a:t>SC200/220/280 </a:t>
            </a:r>
            <a:r>
              <a:rPr lang="zh-CN" altLang="en-US" sz="1200" kern="0" dirty="0" smtClean="0">
                <a:solidFill>
                  <a:srgbClr val="444444"/>
                </a:solidFill>
                <a:latin typeface="Museo Sans For Dell" panose="02000000000000000000" pitchFamily="2" charset="0"/>
                <a:ea typeface="方正准圆简体" panose="03000509000000000000" pitchFamily="65" charset="-122"/>
              </a:rPr>
              <a:t>盘柜</a:t>
            </a:r>
            <a:endParaRPr lang="en-US" sz="1200" kern="0" dirty="0">
              <a:solidFill>
                <a:srgbClr val="444444"/>
              </a:solidFill>
              <a:latin typeface="Museo Sans For Dell" panose="02000000000000000000" pitchFamily="2" charset="0"/>
              <a:ea typeface="方正准圆简体" panose="03000509000000000000" pitchFamily="65" charset="-122"/>
            </a:endParaRPr>
          </a:p>
        </p:txBody>
      </p:sp>
      <p:sp>
        <p:nvSpPr>
          <p:cNvPr id="16" name="Rectangle 15"/>
          <p:cNvSpPr/>
          <p:nvPr/>
        </p:nvSpPr>
        <p:spPr>
          <a:xfrm>
            <a:off x="4114827" y="2781417"/>
            <a:ext cx="898256" cy="461665"/>
          </a:xfrm>
          <a:prstGeom prst="rect">
            <a:avLst/>
          </a:prstGeom>
        </p:spPr>
        <p:txBody>
          <a:bodyPr wrap="square">
            <a:spAutoFit/>
          </a:bodyPr>
          <a:lstStyle/>
          <a:p>
            <a:pPr defTabSz="685800" fontAlgn="auto">
              <a:spcBef>
                <a:spcPts val="0"/>
              </a:spcBef>
              <a:spcAft>
                <a:spcPts val="0"/>
              </a:spcAft>
              <a:defRPr/>
            </a:pPr>
            <a:r>
              <a:rPr lang="zh-CN" altLang="en-US" sz="1200" kern="0" smtClean="0">
                <a:solidFill>
                  <a:srgbClr val="AAAAAA"/>
                </a:solidFill>
                <a:latin typeface="Museo Sans For Dell" panose="02000000000000000000" pitchFamily="2" charset="0"/>
                <a:ea typeface="方正准圆简体" panose="03000509000000000000" pitchFamily="65" charset="-122"/>
              </a:rPr>
              <a:t>闪存优化</a:t>
            </a:r>
            <a:r>
              <a:rPr lang="en-US" altLang="zh-CN" sz="1200" kern="0" smtClean="0">
                <a:solidFill>
                  <a:srgbClr val="AAAAAA"/>
                </a:solidFill>
                <a:latin typeface="Museo Sans For Dell" panose="02000000000000000000" pitchFamily="2" charset="0"/>
                <a:ea typeface="方正准圆简体" panose="03000509000000000000" pitchFamily="65" charset="-122"/>
              </a:rPr>
              <a:t>/</a:t>
            </a:r>
            <a:r>
              <a:rPr lang="zh-CN" altLang="en-US" sz="1200" kern="0" smtClean="0">
                <a:solidFill>
                  <a:srgbClr val="AAAAAA"/>
                </a:solidFill>
                <a:latin typeface="Museo Sans For Dell" panose="02000000000000000000" pitchFamily="2" charset="0"/>
                <a:ea typeface="方正准圆简体" panose="03000509000000000000" pitchFamily="65" charset="-122"/>
              </a:rPr>
              <a:t>密度</a:t>
            </a:r>
            <a:endParaRPr lang="en-US" sz="1200" kern="0" dirty="0">
              <a:solidFill>
                <a:srgbClr val="AAAAAA"/>
              </a:solidFill>
              <a:latin typeface="Museo Sans For Dell" panose="02000000000000000000" pitchFamily="2" charset="0"/>
              <a:ea typeface="方正准圆简体" panose="03000509000000000000" pitchFamily="65" charset="-122"/>
            </a:endParaRPr>
          </a:p>
        </p:txBody>
      </p:sp>
      <p:sp>
        <p:nvSpPr>
          <p:cNvPr id="17" name="Rectangle 16"/>
          <p:cNvSpPr/>
          <p:nvPr/>
        </p:nvSpPr>
        <p:spPr>
          <a:xfrm>
            <a:off x="3118490" y="1415863"/>
            <a:ext cx="1095215" cy="276999"/>
          </a:xfrm>
          <a:prstGeom prst="rect">
            <a:avLst/>
          </a:prstGeom>
        </p:spPr>
        <p:txBody>
          <a:bodyPr wrap="square">
            <a:spAutoFit/>
          </a:bodyPr>
          <a:lstStyle/>
          <a:p>
            <a:pPr defTabSz="685800" fontAlgn="auto">
              <a:spcBef>
                <a:spcPts val="0"/>
              </a:spcBef>
              <a:spcAft>
                <a:spcPts val="0"/>
              </a:spcAft>
              <a:defRPr/>
            </a:pPr>
            <a:r>
              <a:rPr lang="zh-CN" altLang="en-US" sz="1200" kern="0" smtClean="0">
                <a:solidFill>
                  <a:srgbClr val="0085C3"/>
                </a:solidFill>
                <a:latin typeface="Museo Sans For Dell" panose="02000000000000000000" pitchFamily="2" charset="0"/>
                <a:ea typeface="方正准圆简体" panose="03000509000000000000" pitchFamily="65" charset="-122"/>
              </a:rPr>
              <a:t>性能</a:t>
            </a:r>
            <a:endParaRPr lang="en-US" sz="1200" kern="0" dirty="0">
              <a:solidFill>
                <a:srgbClr val="0085C3"/>
              </a:solidFill>
              <a:latin typeface="Museo Sans For Dell" panose="02000000000000000000" pitchFamily="2" charset="0"/>
              <a:ea typeface="方正准圆简体" panose="03000509000000000000" pitchFamily="65" charset="-122"/>
            </a:endParaRPr>
          </a:p>
        </p:txBody>
      </p:sp>
      <p:sp>
        <p:nvSpPr>
          <p:cNvPr id="18" name="Rectangle 17"/>
          <p:cNvSpPr/>
          <p:nvPr/>
        </p:nvSpPr>
        <p:spPr>
          <a:xfrm>
            <a:off x="4880985" y="1058000"/>
            <a:ext cx="942293" cy="646331"/>
          </a:xfrm>
          <a:prstGeom prst="rect">
            <a:avLst/>
          </a:prstGeom>
        </p:spPr>
        <p:txBody>
          <a:bodyPr wrap="square">
            <a:spAutoFit/>
          </a:bodyPr>
          <a:lstStyle/>
          <a:p>
            <a:pPr algn="ctr" defTabSz="685800" fontAlgn="auto">
              <a:spcBef>
                <a:spcPts val="0"/>
              </a:spcBef>
              <a:spcAft>
                <a:spcPts val="0"/>
              </a:spcAft>
              <a:defRPr/>
            </a:pPr>
            <a:r>
              <a:rPr lang="en-US" sz="1200" kern="0" dirty="0">
                <a:solidFill>
                  <a:srgbClr val="444444"/>
                </a:solidFill>
                <a:latin typeface="Museo Sans For Dell" panose="02000000000000000000" pitchFamily="2" charset="0"/>
                <a:ea typeface="方正准圆简体" panose="03000509000000000000" pitchFamily="65" charset="-122"/>
              </a:rPr>
              <a:t>Fluid Cache, SEDs, SLV</a:t>
            </a:r>
          </a:p>
        </p:txBody>
      </p:sp>
      <p:sp>
        <p:nvSpPr>
          <p:cNvPr id="19" name="TextBox 18"/>
          <p:cNvSpPr txBox="1"/>
          <p:nvPr/>
        </p:nvSpPr>
        <p:spPr>
          <a:xfrm>
            <a:off x="5013083" y="2176557"/>
            <a:ext cx="747838" cy="300082"/>
          </a:xfrm>
          <a:prstGeom prst="rect">
            <a:avLst/>
          </a:prstGeom>
          <a:noFill/>
        </p:spPr>
        <p:txBody>
          <a:bodyPr wrap="square" rtlCol="0">
            <a:spAutoFit/>
          </a:bodyPr>
          <a:lstStyle/>
          <a:p>
            <a:pPr algn="ctr" defTabSz="685800" fontAlgn="auto">
              <a:spcBef>
                <a:spcPts val="0"/>
              </a:spcBef>
              <a:spcAft>
                <a:spcPts val="0"/>
              </a:spcAft>
              <a:defRPr/>
            </a:pPr>
            <a:r>
              <a:rPr lang="en-US" sz="1350" kern="0" dirty="0">
                <a:solidFill>
                  <a:srgbClr val="FFFFFF"/>
                </a:solidFill>
                <a:latin typeface="Museo Sans For Dell" panose="02000000000000000000" pitchFamily="2" charset="0"/>
                <a:ea typeface="方正准圆简体" panose="03000509000000000000" pitchFamily="65" charset="-122"/>
              </a:rPr>
              <a:t>SC6.5</a:t>
            </a:r>
          </a:p>
        </p:txBody>
      </p:sp>
      <p:sp>
        <p:nvSpPr>
          <p:cNvPr id="20" name="TextBox 19"/>
          <p:cNvSpPr txBox="1"/>
          <p:nvPr/>
        </p:nvSpPr>
        <p:spPr>
          <a:xfrm>
            <a:off x="4108371" y="2184635"/>
            <a:ext cx="710174" cy="300082"/>
          </a:xfrm>
          <a:prstGeom prst="rect">
            <a:avLst/>
          </a:prstGeom>
          <a:noFill/>
        </p:spPr>
        <p:txBody>
          <a:bodyPr wrap="square" rtlCol="0">
            <a:spAutoFit/>
          </a:bodyPr>
          <a:lstStyle/>
          <a:p>
            <a:pPr algn="ctr" defTabSz="685800" fontAlgn="auto">
              <a:spcBef>
                <a:spcPts val="0"/>
              </a:spcBef>
              <a:spcAft>
                <a:spcPts val="0"/>
              </a:spcAft>
              <a:defRPr/>
            </a:pPr>
            <a:r>
              <a:rPr lang="en-US" sz="1350" kern="0" dirty="0">
                <a:solidFill>
                  <a:srgbClr val="FFFFFF"/>
                </a:solidFill>
                <a:latin typeface="Museo Sans For Dell" panose="02000000000000000000" pitchFamily="2" charset="0"/>
                <a:ea typeface="方正准圆简体" panose="03000509000000000000" pitchFamily="65" charset="-122"/>
              </a:rPr>
              <a:t>SC6.4</a:t>
            </a:r>
          </a:p>
        </p:txBody>
      </p:sp>
      <p:sp>
        <p:nvSpPr>
          <p:cNvPr id="21" name="TextBox 20"/>
          <p:cNvSpPr txBox="1"/>
          <p:nvPr/>
        </p:nvSpPr>
        <p:spPr>
          <a:xfrm>
            <a:off x="3166860" y="2185769"/>
            <a:ext cx="727802" cy="300082"/>
          </a:xfrm>
          <a:prstGeom prst="rect">
            <a:avLst/>
          </a:prstGeom>
          <a:noFill/>
        </p:spPr>
        <p:txBody>
          <a:bodyPr wrap="square" rtlCol="0">
            <a:spAutoFit/>
          </a:bodyPr>
          <a:lstStyle/>
          <a:p>
            <a:pPr algn="ctr" defTabSz="685800" fontAlgn="auto">
              <a:spcBef>
                <a:spcPts val="0"/>
              </a:spcBef>
              <a:spcAft>
                <a:spcPts val="0"/>
              </a:spcAft>
              <a:defRPr/>
            </a:pPr>
            <a:r>
              <a:rPr lang="en-US" sz="1350" kern="0" dirty="0">
                <a:solidFill>
                  <a:srgbClr val="FFFFFF"/>
                </a:solidFill>
                <a:latin typeface="Museo Sans For Dell" panose="02000000000000000000" pitchFamily="2" charset="0"/>
                <a:ea typeface="方正准圆简体" panose="03000509000000000000" pitchFamily="65" charset="-122"/>
              </a:rPr>
              <a:t>SC6.3</a:t>
            </a:r>
          </a:p>
        </p:txBody>
      </p:sp>
      <p:sp>
        <p:nvSpPr>
          <p:cNvPr id="22" name="TextBox 21"/>
          <p:cNvSpPr txBox="1"/>
          <p:nvPr/>
        </p:nvSpPr>
        <p:spPr>
          <a:xfrm>
            <a:off x="2311320" y="2189117"/>
            <a:ext cx="709626" cy="300082"/>
          </a:xfrm>
          <a:prstGeom prst="rect">
            <a:avLst/>
          </a:prstGeom>
          <a:noFill/>
        </p:spPr>
        <p:txBody>
          <a:bodyPr wrap="square" rtlCol="0">
            <a:spAutoFit/>
          </a:bodyPr>
          <a:lstStyle/>
          <a:p>
            <a:pPr algn="ctr" defTabSz="685800" fontAlgn="auto">
              <a:spcBef>
                <a:spcPts val="0"/>
              </a:spcBef>
              <a:spcAft>
                <a:spcPts val="0"/>
              </a:spcAft>
              <a:defRPr/>
            </a:pPr>
            <a:r>
              <a:rPr lang="en-US" sz="1350" kern="0" dirty="0">
                <a:solidFill>
                  <a:srgbClr val="FFFFFF"/>
                </a:solidFill>
                <a:latin typeface="Museo Sans For Dell" panose="02000000000000000000" pitchFamily="2" charset="0"/>
                <a:ea typeface="方正准圆简体" panose="03000509000000000000" pitchFamily="65" charset="-122"/>
              </a:rPr>
              <a:t>SC6.2</a:t>
            </a:r>
          </a:p>
        </p:txBody>
      </p:sp>
      <p:sp>
        <p:nvSpPr>
          <p:cNvPr id="23" name="TextBox 22"/>
          <p:cNvSpPr txBox="1"/>
          <p:nvPr/>
        </p:nvSpPr>
        <p:spPr>
          <a:xfrm>
            <a:off x="1385264" y="2189117"/>
            <a:ext cx="719140" cy="300082"/>
          </a:xfrm>
          <a:prstGeom prst="rect">
            <a:avLst/>
          </a:prstGeom>
          <a:noFill/>
        </p:spPr>
        <p:txBody>
          <a:bodyPr wrap="square" rtlCol="0">
            <a:spAutoFit/>
          </a:bodyPr>
          <a:lstStyle/>
          <a:p>
            <a:pPr algn="ctr" defTabSz="685800" fontAlgn="auto">
              <a:spcBef>
                <a:spcPts val="0"/>
              </a:spcBef>
              <a:spcAft>
                <a:spcPts val="0"/>
              </a:spcAft>
              <a:defRPr/>
            </a:pPr>
            <a:r>
              <a:rPr lang="en-US" sz="1350" kern="0" dirty="0">
                <a:solidFill>
                  <a:srgbClr val="FFFFFF"/>
                </a:solidFill>
                <a:latin typeface="Museo Sans For Dell" panose="02000000000000000000" pitchFamily="2" charset="0"/>
                <a:ea typeface="方正准圆简体" panose="03000509000000000000" pitchFamily="65" charset="-122"/>
              </a:rPr>
              <a:t>SC6.1</a:t>
            </a:r>
          </a:p>
        </p:txBody>
      </p:sp>
      <p:sp>
        <p:nvSpPr>
          <p:cNvPr id="24" name="TextBox 23"/>
          <p:cNvSpPr txBox="1"/>
          <p:nvPr/>
        </p:nvSpPr>
        <p:spPr>
          <a:xfrm>
            <a:off x="480549" y="2189117"/>
            <a:ext cx="699971" cy="300082"/>
          </a:xfrm>
          <a:prstGeom prst="rect">
            <a:avLst/>
          </a:prstGeom>
          <a:noFill/>
        </p:spPr>
        <p:txBody>
          <a:bodyPr wrap="square" rtlCol="0">
            <a:spAutoFit/>
          </a:bodyPr>
          <a:lstStyle/>
          <a:p>
            <a:pPr algn="ctr" defTabSz="685800" fontAlgn="auto">
              <a:spcBef>
                <a:spcPts val="0"/>
              </a:spcBef>
              <a:spcAft>
                <a:spcPts val="0"/>
              </a:spcAft>
              <a:defRPr/>
            </a:pPr>
            <a:r>
              <a:rPr lang="en-US" sz="1350" kern="0" dirty="0">
                <a:solidFill>
                  <a:srgbClr val="FFFFFF"/>
                </a:solidFill>
                <a:latin typeface="Museo Sans For Dell" panose="02000000000000000000" pitchFamily="2" charset="0"/>
                <a:ea typeface="方正准圆简体" panose="03000509000000000000" pitchFamily="65" charset="-122"/>
              </a:rPr>
              <a:t>SC6.0</a:t>
            </a:r>
          </a:p>
        </p:txBody>
      </p:sp>
      <p:sp>
        <p:nvSpPr>
          <p:cNvPr id="33" name="Pentagon 4"/>
          <p:cNvSpPr/>
          <p:nvPr/>
        </p:nvSpPr>
        <p:spPr>
          <a:xfrm rot="5400000">
            <a:off x="5955543" y="1986159"/>
            <a:ext cx="685802" cy="904714"/>
          </a:xfrm>
          <a:custGeom>
            <a:avLst/>
            <a:gdLst>
              <a:gd name="connsiteX0" fmla="*/ 0 w 1095829"/>
              <a:gd name="connsiteY0" fmla="*/ 0 h 943428"/>
              <a:gd name="connsiteX1" fmla="*/ 624115 w 1095829"/>
              <a:gd name="connsiteY1" fmla="*/ 0 h 943428"/>
              <a:gd name="connsiteX2" fmla="*/ 1095829 w 1095829"/>
              <a:gd name="connsiteY2" fmla="*/ 471714 h 943428"/>
              <a:gd name="connsiteX3" fmla="*/ 624115 w 1095829"/>
              <a:gd name="connsiteY3" fmla="*/ 943428 h 943428"/>
              <a:gd name="connsiteX4" fmla="*/ 0 w 1095829"/>
              <a:gd name="connsiteY4" fmla="*/ 943428 h 943428"/>
              <a:gd name="connsiteX5" fmla="*/ 0 w 1095829"/>
              <a:gd name="connsiteY5" fmla="*/ 0 h 943428"/>
              <a:gd name="connsiteX0" fmla="*/ 0 w 914403"/>
              <a:gd name="connsiteY0" fmla="*/ 0 h 943428"/>
              <a:gd name="connsiteX1" fmla="*/ 624115 w 914403"/>
              <a:gd name="connsiteY1" fmla="*/ 0 h 943428"/>
              <a:gd name="connsiteX2" fmla="*/ 914403 w 914403"/>
              <a:gd name="connsiteY2" fmla="*/ 471714 h 943428"/>
              <a:gd name="connsiteX3" fmla="*/ 624115 w 914403"/>
              <a:gd name="connsiteY3" fmla="*/ 943428 h 943428"/>
              <a:gd name="connsiteX4" fmla="*/ 0 w 914403"/>
              <a:gd name="connsiteY4" fmla="*/ 943428 h 943428"/>
              <a:gd name="connsiteX5" fmla="*/ 0 w 914403"/>
              <a:gd name="connsiteY5" fmla="*/ 0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3" h="943428">
                <a:moveTo>
                  <a:pt x="0" y="0"/>
                </a:moveTo>
                <a:lnTo>
                  <a:pt x="624115" y="0"/>
                </a:lnTo>
                <a:lnTo>
                  <a:pt x="914403" y="471714"/>
                </a:lnTo>
                <a:lnTo>
                  <a:pt x="624115" y="943428"/>
                </a:lnTo>
                <a:lnTo>
                  <a:pt x="0" y="943428"/>
                </a:lnTo>
                <a:lnTo>
                  <a:pt x="0" y="0"/>
                </a:lnTo>
                <a:close/>
              </a:path>
            </a:pathLst>
          </a:custGeom>
          <a:solidFill>
            <a:srgbClr val="0085C3"/>
          </a:solidFill>
          <a:ln w="38100" cap="flat" cmpd="sng" algn="ctr">
            <a:solidFill>
              <a:schemeClr val="tx2"/>
            </a:solidFill>
            <a:prstDash val="solid"/>
          </a:ln>
          <a:effectLst/>
        </p:spPr>
        <p:txBody>
          <a:bodyPr rtlCol="0" anchor="ctr"/>
          <a:lstStyle/>
          <a:p>
            <a:pPr algn="ctr" defTabSz="685800" fontAlgn="auto">
              <a:spcBef>
                <a:spcPts val="0"/>
              </a:spcBef>
              <a:spcAft>
                <a:spcPts val="0"/>
              </a:spcAft>
              <a:defRPr/>
            </a:pPr>
            <a:endParaRPr lang="en-US" sz="1350" kern="0" dirty="0">
              <a:solidFill>
                <a:srgbClr val="0085C3"/>
              </a:solidFill>
              <a:latin typeface="Museo Sans For Dell" panose="02000000000000000000" pitchFamily="2" charset="0"/>
              <a:ea typeface="方正准圆简体" panose="03000509000000000000" pitchFamily="65" charset="-122"/>
            </a:endParaRPr>
          </a:p>
        </p:txBody>
      </p:sp>
      <p:sp>
        <p:nvSpPr>
          <p:cNvPr id="34" name="TextBox 33"/>
          <p:cNvSpPr txBox="1"/>
          <p:nvPr/>
        </p:nvSpPr>
        <p:spPr>
          <a:xfrm>
            <a:off x="5904696" y="2216715"/>
            <a:ext cx="747838" cy="300082"/>
          </a:xfrm>
          <a:prstGeom prst="rect">
            <a:avLst/>
          </a:prstGeom>
          <a:noFill/>
        </p:spPr>
        <p:txBody>
          <a:bodyPr wrap="square" rtlCol="0">
            <a:spAutoFit/>
          </a:bodyPr>
          <a:lstStyle/>
          <a:p>
            <a:pPr algn="ctr" defTabSz="685800" fontAlgn="auto">
              <a:spcBef>
                <a:spcPts val="0"/>
              </a:spcBef>
              <a:spcAft>
                <a:spcPts val="0"/>
              </a:spcAft>
              <a:defRPr/>
            </a:pPr>
            <a:r>
              <a:rPr lang="en-US" sz="1350" kern="0" dirty="0">
                <a:solidFill>
                  <a:srgbClr val="FFFFFF"/>
                </a:solidFill>
                <a:latin typeface="Museo Sans For Dell" panose="02000000000000000000" pitchFamily="2" charset="0"/>
                <a:ea typeface="方正准圆简体" panose="03000509000000000000" pitchFamily="65" charset="-122"/>
              </a:rPr>
              <a:t>SC6.6</a:t>
            </a:r>
          </a:p>
        </p:txBody>
      </p:sp>
      <p:sp>
        <p:nvSpPr>
          <p:cNvPr id="35" name="Rectangle 34"/>
          <p:cNvSpPr/>
          <p:nvPr/>
        </p:nvSpPr>
        <p:spPr>
          <a:xfrm>
            <a:off x="5420563" y="2736371"/>
            <a:ext cx="1330237" cy="646331"/>
          </a:xfrm>
          <a:prstGeom prst="rect">
            <a:avLst/>
          </a:prstGeom>
        </p:spPr>
        <p:txBody>
          <a:bodyPr wrap="square">
            <a:spAutoFit/>
          </a:bodyPr>
          <a:lstStyle/>
          <a:p>
            <a:pPr algn="r" defTabSz="685800" fontAlgn="auto">
              <a:spcBef>
                <a:spcPts val="0"/>
              </a:spcBef>
              <a:spcAft>
                <a:spcPts val="0"/>
              </a:spcAft>
              <a:defRPr/>
            </a:pPr>
            <a:r>
              <a:rPr lang="en-US" sz="1200" kern="0" dirty="0">
                <a:solidFill>
                  <a:schemeClr val="bg1"/>
                </a:solidFill>
                <a:latin typeface="Museo Sans For Dell" panose="02000000000000000000" pitchFamily="2" charset="0"/>
                <a:ea typeface="方正准圆简体" panose="03000509000000000000" pitchFamily="65" charset="-122"/>
              </a:rPr>
              <a:t>SCv2000 </a:t>
            </a:r>
            <a:r>
              <a:rPr lang="zh-CN" altLang="en-US" sz="1200" kern="0" dirty="0" smtClean="0">
                <a:solidFill>
                  <a:schemeClr val="bg1"/>
                </a:solidFill>
                <a:latin typeface="Museo Sans For Dell" panose="02000000000000000000" pitchFamily="2" charset="0"/>
                <a:ea typeface="方正准圆简体" panose="03000509000000000000" pitchFamily="65" charset="-122"/>
              </a:rPr>
              <a:t>控制器</a:t>
            </a:r>
            <a:endParaRPr lang="en-US" sz="1200" kern="0" dirty="0">
              <a:solidFill>
                <a:schemeClr val="bg1"/>
              </a:solidFill>
              <a:latin typeface="Museo Sans For Dell" panose="02000000000000000000" pitchFamily="2" charset="0"/>
              <a:ea typeface="方正准圆简体" panose="03000509000000000000" pitchFamily="65" charset="-122"/>
            </a:endParaRPr>
          </a:p>
          <a:p>
            <a:pPr algn="r" defTabSz="685800" fontAlgn="auto">
              <a:spcBef>
                <a:spcPts val="0"/>
              </a:spcBef>
              <a:spcAft>
                <a:spcPts val="0"/>
              </a:spcAft>
              <a:defRPr/>
            </a:pPr>
            <a:r>
              <a:rPr lang="en-US" sz="1200" kern="0" dirty="0">
                <a:solidFill>
                  <a:schemeClr val="bg1"/>
                </a:solidFill>
                <a:latin typeface="Museo Sans For Dell" panose="02000000000000000000" pitchFamily="2" charset="0"/>
                <a:ea typeface="方正准圆简体" panose="03000509000000000000" pitchFamily="65" charset="-122"/>
              </a:rPr>
              <a:t>SC100/120/180 </a:t>
            </a:r>
            <a:r>
              <a:rPr lang="zh-CN" altLang="en-US" sz="1200" kern="0" dirty="0" smtClean="0">
                <a:solidFill>
                  <a:schemeClr val="bg1"/>
                </a:solidFill>
                <a:latin typeface="Museo Sans For Dell" panose="02000000000000000000" pitchFamily="2" charset="0"/>
                <a:ea typeface="方正准圆简体" panose="03000509000000000000" pitchFamily="65" charset="-122"/>
              </a:rPr>
              <a:t>盘柜</a:t>
            </a:r>
            <a:endParaRPr lang="en-US" sz="1200" kern="0" dirty="0">
              <a:solidFill>
                <a:schemeClr val="bg1"/>
              </a:solidFill>
              <a:latin typeface="Museo Sans For Dell" panose="02000000000000000000" pitchFamily="2" charset="0"/>
              <a:ea typeface="方正准圆简体" panose="03000509000000000000" pitchFamily="65" charset="-122"/>
            </a:endParaRPr>
          </a:p>
        </p:txBody>
      </p:sp>
      <p:sp>
        <p:nvSpPr>
          <p:cNvPr id="26" name="Pentagon 4"/>
          <p:cNvSpPr/>
          <p:nvPr/>
        </p:nvSpPr>
        <p:spPr>
          <a:xfrm rot="16200000">
            <a:off x="6873712" y="1770951"/>
            <a:ext cx="685802" cy="904714"/>
          </a:xfrm>
          <a:custGeom>
            <a:avLst/>
            <a:gdLst>
              <a:gd name="connsiteX0" fmla="*/ 0 w 1095829"/>
              <a:gd name="connsiteY0" fmla="*/ 0 h 943428"/>
              <a:gd name="connsiteX1" fmla="*/ 624115 w 1095829"/>
              <a:gd name="connsiteY1" fmla="*/ 0 h 943428"/>
              <a:gd name="connsiteX2" fmla="*/ 1095829 w 1095829"/>
              <a:gd name="connsiteY2" fmla="*/ 471714 h 943428"/>
              <a:gd name="connsiteX3" fmla="*/ 624115 w 1095829"/>
              <a:gd name="connsiteY3" fmla="*/ 943428 h 943428"/>
              <a:gd name="connsiteX4" fmla="*/ 0 w 1095829"/>
              <a:gd name="connsiteY4" fmla="*/ 943428 h 943428"/>
              <a:gd name="connsiteX5" fmla="*/ 0 w 1095829"/>
              <a:gd name="connsiteY5" fmla="*/ 0 h 943428"/>
              <a:gd name="connsiteX0" fmla="*/ 0 w 914403"/>
              <a:gd name="connsiteY0" fmla="*/ 0 h 943428"/>
              <a:gd name="connsiteX1" fmla="*/ 624115 w 914403"/>
              <a:gd name="connsiteY1" fmla="*/ 0 h 943428"/>
              <a:gd name="connsiteX2" fmla="*/ 914403 w 914403"/>
              <a:gd name="connsiteY2" fmla="*/ 471714 h 943428"/>
              <a:gd name="connsiteX3" fmla="*/ 624115 w 914403"/>
              <a:gd name="connsiteY3" fmla="*/ 943428 h 943428"/>
              <a:gd name="connsiteX4" fmla="*/ 0 w 914403"/>
              <a:gd name="connsiteY4" fmla="*/ 943428 h 943428"/>
              <a:gd name="connsiteX5" fmla="*/ 0 w 914403"/>
              <a:gd name="connsiteY5" fmla="*/ 0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3" h="943428">
                <a:moveTo>
                  <a:pt x="0" y="0"/>
                </a:moveTo>
                <a:lnTo>
                  <a:pt x="624115" y="0"/>
                </a:lnTo>
                <a:lnTo>
                  <a:pt x="914403" y="471714"/>
                </a:lnTo>
                <a:lnTo>
                  <a:pt x="624115" y="943428"/>
                </a:lnTo>
                <a:lnTo>
                  <a:pt x="0" y="943428"/>
                </a:lnTo>
                <a:lnTo>
                  <a:pt x="0" y="0"/>
                </a:lnTo>
                <a:close/>
              </a:path>
            </a:pathLst>
          </a:custGeom>
          <a:solidFill>
            <a:srgbClr val="AAAAAA"/>
          </a:solidFill>
          <a:ln w="38100" cap="flat" cmpd="sng" algn="ctr">
            <a:solidFill>
              <a:schemeClr val="tx2"/>
            </a:solidFill>
            <a:prstDash val="solid"/>
          </a:ln>
          <a:effectLst/>
        </p:spPr>
        <p:txBody>
          <a:bodyPr rtlCol="0" anchor="ctr"/>
          <a:lstStyle/>
          <a:p>
            <a:pPr algn="ctr" defTabSz="685800" fontAlgn="auto">
              <a:spcBef>
                <a:spcPts val="0"/>
              </a:spcBef>
              <a:spcAft>
                <a:spcPts val="0"/>
              </a:spcAft>
              <a:defRPr/>
            </a:pPr>
            <a:endParaRPr lang="en-US" sz="1350" kern="0" dirty="0">
              <a:solidFill>
                <a:srgbClr val="FFFFFF"/>
              </a:solidFill>
              <a:latin typeface="Museo Sans For Dell" panose="02000000000000000000" pitchFamily="2" charset="0"/>
              <a:ea typeface="方正准圆简体" panose="03000509000000000000" pitchFamily="65" charset="-122"/>
            </a:endParaRPr>
          </a:p>
        </p:txBody>
      </p:sp>
      <p:sp>
        <p:nvSpPr>
          <p:cNvPr id="27" name="TextBox 26"/>
          <p:cNvSpPr txBox="1"/>
          <p:nvPr/>
        </p:nvSpPr>
        <p:spPr>
          <a:xfrm>
            <a:off x="6809410" y="2184635"/>
            <a:ext cx="747838" cy="300082"/>
          </a:xfrm>
          <a:prstGeom prst="rect">
            <a:avLst/>
          </a:prstGeom>
          <a:noFill/>
        </p:spPr>
        <p:txBody>
          <a:bodyPr wrap="square" rtlCol="0">
            <a:spAutoFit/>
          </a:bodyPr>
          <a:lstStyle/>
          <a:p>
            <a:pPr algn="ctr" defTabSz="685800" fontAlgn="auto">
              <a:spcBef>
                <a:spcPts val="0"/>
              </a:spcBef>
              <a:spcAft>
                <a:spcPts val="0"/>
              </a:spcAft>
              <a:defRPr/>
            </a:pPr>
            <a:r>
              <a:rPr lang="en-US" sz="1350" kern="0" dirty="0" smtClean="0">
                <a:solidFill>
                  <a:srgbClr val="FFFFFF"/>
                </a:solidFill>
                <a:latin typeface="Museo Sans For Dell" panose="02000000000000000000" pitchFamily="2" charset="0"/>
                <a:ea typeface="方正准圆简体" panose="03000509000000000000" pitchFamily="65" charset="-122"/>
              </a:rPr>
              <a:t>SC6.7</a:t>
            </a:r>
            <a:endParaRPr lang="en-US" sz="1350" kern="0" dirty="0">
              <a:solidFill>
                <a:srgbClr val="FFFFFF"/>
              </a:solidFill>
              <a:latin typeface="Museo Sans For Dell" panose="02000000000000000000" pitchFamily="2" charset="0"/>
              <a:ea typeface="方正准圆简体" panose="03000509000000000000" pitchFamily="65" charset="-122"/>
            </a:endParaRPr>
          </a:p>
        </p:txBody>
      </p:sp>
      <p:sp>
        <p:nvSpPr>
          <p:cNvPr id="28" name="Rectangle 27"/>
          <p:cNvSpPr/>
          <p:nvPr/>
        </p:nvSpPr>
        <p:spPr>
          <a:xfrm>
            <a:off x="6809409" y="2689083"/>
            <a:ext cx="1420189" cy="461665"/>
          </a:xfrm>
          <a:prstGeom prst="rect">
            <a:avLst/>
          </a:prstGeom>
        </p:spPr>
        <p:txBody>
          <a:bodyPr wrap="square">
            <a:spAutoFit/>
          </a:bodyPr>
          <a:lstStyle/>
          <a:p>
            <a:pPr defTabSz="685800" fontAlgn="auto">
              <a:spcBef>
                <a:spcPts val="0"/>
              </a:spcBef>
              <a:spcAft>
                <a:spcPts val="0"/>
              </a:spcAft>
            </a:pPr>
            <a:r>
              <a:rPr lang="en-US" sz="1200" kern="0">
                <a:solidFill>
                  <a:srgbClr val="AAAAAA"/>
                </a:solidFill>
                <a:latin typeface="Museo Sans For Dell" panose="02000000000000000000" pitchFamily="2" charset="0"/>
                <a:ea typeface="方正准圆简体" panose="03000509000000000000" pitchFamily="65" charset="-122"/>
              </a:rPr>
              <a:t>SC9000 </a:t>
            </a:r>
            <a:r>
              <a:rPr lang="zh-CN" altLang="en-US" sz="1200" kern="0" smtClean="0">
                <a:solidFill>
                  <a:srgbClr val="AAAAAA"/>
                </a:solidFill>
                <a:latin typeface="Museo Sans For Dell" panose="02000000000000000000" pitchFamily="2" charset="0"/>
                <a:ea typeface="方正准圆简体" panose="03000509000000000000" pitchFamily="65" charset="-122"/>
              </a:rPr>
              <a:t>控制器</a:t>
            </a:r>
            <a:endParaRPr lang="en-US" sz="1200" kern="0" dirty="0">
              <a:solidFill>
                <a:srgbClr val="AAAAAA"/>
              </a:solidFill>
              <a:latin typeface="Museo Sans For Dell" panose="02000000000000000000" pitchFamily="2" charset="0"/>
              <a:ea typeface="方正准圆简体" panose="03000509000000000000" pitchFamily="65" charset="-122"/>
            </a:endParaRPr>
          </a:p>
          <a:p>
            <a:pPr defTabSz="685800" fontAlgn="auto">
              <a:spcBef>
                <a:spcPts val="0"/>
              </a:spcBef>
              <a:spcAft>
                <a:spcPts val="0"/>
              </a:spcAft>
            </a:pPr>
            <a:r>
              <a:rPr lang="en-US" sz="1200" kern="0" smtClean="0">
                <a:solidFill>
                  <a:srgbClr val="AAAAAA"/>
                </a:solidFill>
                <a:latin typeface="Museo Sans For Dell" panose="02000000000000000000" pitchFamily="2" charset="0"/>
                <a:ea typeface="方正准圆简体" panose="03000509000000000000" pitchFamily="65" charset="-122"/>
              </a:rPr>
              <a:t>SC400/420 </a:t>
            </a:r>
            <a:r>
              <a:rPr lang="zh-CN" altLang="en-US" sz="1200" kern="0" smtClean="0">
                <a:solidFill>
                  <a:srgbClr val="AAAAAA"/>
                </a:solidFill>
                <a:latin typeface="Museo Sans For Dell" panose="02000000000000000000" pitchFamily="2" charset="0"/>
                <a:ea typeface="方正准圆简体" panose="03000509000000000000" pitchFamily="65" charset="-122"/>
              </a:rPr>
              <a:t>盘柜</a:t>
            </a:r>
            <a:endParaRPr lang="en-US" sz="1200" kern="0" dirty="0">
              <a:solidFill>
                <a:srgbClr val="AAAAAA"/>
              </a:solidFill>
              <a:latin typeface="Museo Sans For Dell" panose="02000000000000000000" pitchFamily="2" charset="0"/>
              <a:ea typeface="方正准圆简体" panose="03000509000000000000" pitchFamily="65" charset="-122"/>
            </a:endParaRPr>
          </a:p>
        </p:txBody>
      </p:sp>
      <p:sp>
        <p:nvSpPr>
          <p:cNvPr id="29" name="Rectangle 28"/>
          <p:cNvSpPr/>
          <p:nvPr/>
        </p:nvSpPr>
        <p:spPr>
          <a:xfrm>
            <a:off x="6765347" y="1334563"/>
            <a:ext cx="1266986" cy="646331"/>
          </a:xfrm>
          <a:prstGeom prst="rect">
            <a:avLst/>
          </a:prstGeom>
        </p:spPr>
        <p:txBody>
          <a:bodyPr wrap="square">
            <a:spAutoFit/>
          </a:bodyPr>
          <a:lstStyle/>
          <a:p>
            <a:pPr defTabSz="685800" fontAlgn="auto">
              <a:spcBef>
                <a:spcPts val="0"/>
              </a:spcBef>
              <a:spcAft>
                <a:spcPts val="0"/>
              </a:spcAft>
            </a:pPr>
            <a:r>
              <a:rPr lang="en-US" sz="1200" kern="0" dirty="0" smtClean="0">
                <a:solidFill>
                  <a:srgbClr val="AAAAAA"/>
                </a:solidFill>
                <a:latin typeface="Museo Sans For Dell" panose="02000000000000000000" pitchFamily="2" charset="0"/>
                <a:ea typeface="方正准圆简体" panose="03000509000000000000" pitchFamily="65" charset="-122"/>
              </a:rPr>
              <a:t>LV-AFO</a:t>
            </a:r>
          </a:p>
          <a:p>
            <a:pPr defTabSz="685800" fontAlgn="auto">
              <a:spcBef>
                <a:spcPts val="0"/>
              </a:spcBef>
              <a:spcAft>
                <a:spcPts val="0"/>
              </a:spcAft>
            </a:pPr>
            <a:r>
              <a:rPr lang="en-US" sz="1200" kern="0" dirty="0" smtClean="0">
                <a:solidFill>
                  <a:srgbClr val="AAAAAA"/>
                </a:solidFill>
                <a:latin typeface="Museo Sans For Dell" panose="02000000000000000000" pitchFamily="2" charset="0"/>
                <a:ea typeface="方正准圆简体" panose="03000509000000000000" pitchFamily="65" charset="-122"/>
              </a:rPr>
              <a:t>APM-Oracle</a:t>
            </a:r>
          </a:p>
          <a:p>
            <a:pPr defTabSz="685800" fontAlgn="auto">
              <a:spcBef>
                <a:spcPts val="0"/>
              </a:spcBef>
              <a:spcAft>
                <a:spcPts val="0"/>
              </a:spcAft>
            </a:pPr>
            <a:r>
              <a:rPr lang="en-US" sz="1200" kern="0" dirty="0" smtClean="0">
                <a:solidFill>
                  <a:srgbClr val="AAAAAA"/>
                </a:solidFill>
                <a:latin typeface="Museo Sans For Dell" panose="02000000000000000000" pitchFamily="2" charset="0"/>
                <a:ea typeface="方正准圆简体" panose="03000509000000000000" pitchFamily="65" charset="-122"/>
              </a:rPr>
              <a:t>ASR</a:t>
            </a:r>
          </a:p>
        </p:txBody>
      </p:sp>
    </p:spTree>
    <p:extLst>
      <p:ext uri="{BB962C8B-B14F-4D97-AF65-F5344CB8AC3E}">
        <p14:creationId xmlns:p14="http://schemas.microsoft.com/office/powerpoint/2010/main" val="2118875928"/>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100" dirty="0">
                <a:ea typeface="方正准圆简体" panose="03000509000000000000" pitchFamily="65" charset="-122"/>
              </a:rPr>
              <a:t>Storage </a:t>
            </a:r>
            <a:r>
              <a:rPr lang="en-US" sz="2100">
                <a:ea typeface="方正准圆简体" panose="03000509000000000000" pitchFamily="65" charset="-122"/>
              </a:rPr>
              <a:t>Center </a:t>
            </a:r>
            <a:r>
              <a:rPr lang="zh-CN" altLang="en-US" sz="2100" smtClean="0">
                <a:ea typeface="方正准圆简体" panose="03000509000000000000" pitchFamily="65" charset="-122"/>
              </a:rPr>
              <a:t>发布计划</a:t>
            </a:r>
            <a:endParaRPr lang="en-US" sz="2100" dirty="0">
              <a:ea typeface="方正准圆简体" panose="03000509000000000000" pitchFamily="65" charset="-122"/>
            </a:endParaRPr>
          </a:p>
        </p:txBody>
      </p:sp>
      <p:sp>
        <p:nvSpPr>
          <p:cNvPr id="3" name="Slide Number Placeholder 2"/>
          <p:cNvSpPr>
            <a:spLocks noGrp="1"/>
          </p:cNvSpPr>
          <p:nvPr>
            <p:ph type="sldNum" sz="quarter" idx="4294967295"/>
          </p:nvPr>
        </p:nvSpPr>
        <p:spPr>
          <a:xfrm>
            <a:off x="0" y="4824413"/>
            <a:ext cx="195263" cy="114300"/>
          </a:xfrm>
          <a:prstGeom prst="rect">
            <a:avLst/>
          </a:prstGeom>
        </p:spPr>
        <p:txBody>
          <a:bodyPr/>
          <a:lstStyle/>
          <a:p>
            <a:fld id="{DBD5246C-868F-410A-AE52-FE248EDADC46}" type="slidenum">
              <a:rPr lang="en-US" sz="3200" smtClean="0">
                <a:latin typeface="Museo Sans For Dell" panose="02000000000000000000" pitchFamily="2" charset="0"/>
                <a:ea typeface="方正准圆简体" panose="03000509000000000000" pitchFamily="65" charset="-122"/>
              </a:rPr>
              <a:pPr/>
              <a:t>8</a:t>
            </a:fld>
            <a:endParaRPr lang="en-US" sz="3200" dirty="0">
              <a:latin typeface="Museo Sans For Dell" panose="02000000000000000000" pitchFamily="2" charset="0"/>
              <a:ea typeface="方正准圆简体" panose="03000509000000000000" pitchFamily="65" charset="-122"/>
            </a:endParaRPr>
          </a:p>
        </p:txBody>
      </p:sp>
      <p:sp>
        <p:nvSpPr>
          <p:cNvPr id="5" name="Rounded Rectangle 4"/>
          <p:cNvSpPr/>
          <p:nvPr/>
        </p:nvSpPr>
        <p:spPr>
          <a:xfrm>
            <a:off x="350555" y="816459"/>
            <a:ext cx="1570921" cy="345459"/>
          </a:xfrm>
          <a:prstGeom prst="roundRect">
            <a:avLst/>
          </a:prstGeom>
          <a:solidFill>
            <a:schemeClr val="accent1"/>
          </a:solidFill>
          <a:effectLst/>
        </p:spPr>
        <p:txBody>
          <a:bodyPr wrap="square" rtlCol="0" anchor="ctr" anchorCtr="1">
            <a:noAutofit/>
          </a:bodyPr>
          <a:lstStyle/>
          <a:p>
            <a:pPr algn="ctr">
              <a:lnSpc>
                <a:spcPct val="90000"/>
              </a:lnSpc>
              <a:spcBef>
                <a:spcPts val="75"/>
              </a:spcBef>
              <a:spcAft>
                <a:spcPts val="75"/>
              </a:spcAft>
            </a:pPr>
            <a:r>
              <a:rPr lang="en-US" sz="1600" dirty="0">
                <a:solidFill>
                  <a:schemeClr val="tx2"/>
                </a:solidFill>
                <a:latin typeface="Museo Sans For Dell" panose="02000000000000000000" pitchFamily="2" charset="0"/>
                <a:ea typeface="方正准圆简体" panose="03000509000000000000" pitchFamily="65" charset="-122"/>
              </a:rPr>
              <a:t>SCOS 6.0-6.3</a:t>
            </a:r>
          </a:p>
        </p:txBody>
      </p:sp>
      <p:sp>
        <p:nvSpPr>
          <p:cNvPr id="6" name="Rounded Rectangle 5"/>
          <p:cNvSpPr/>
          <p:nvPr/>
        </p:nvSpPr>
        <p:spPr>
          <a:xfrm>
            <a:off x="1997712" y="816459"/>
            <a:ext cx="1298514" cy="325465"/>
          </a:xfrm>
          <a:prstGeom prst="roundRect">
            <a:avLst/>
          </a:prstGeom>
          <a:solidFill>
            <a:schemeClr val="accent2"/>
          </a:solidFill>
          <a:effectLst/>
        </p:spPr>
        <p:txBody>
          <a:bodyPr wrap="square" rtlCol="0" anchor="ctr" anchorCtr="1">
            <a:noAutofit/>
          </a:bodyPr>
          <a:lstStyle/>
          <a:p>
            <a:pPr algn="ctr">
              <a:lnSpc>
                <a:spcPct val="90000"/>
              </a:lnSpc>
              <a:spcBef>
                <a:spcPts val="75"/>
              </a:spcBef>
              <a:spcAft>
                <a:spcPts val="75"/>
              </a:spcAft>
            </a:pPr>
            <a:r>
              <a:rPr lang="en-US" sz="1600" dirty="0">
                <a:solidFill>
                  <a:schemeClr val="tx2"/>
                </a:solidFill>
                <a:latin typeface="Museo Sans For Dell" panose="02000000000000000000" pitchFamily="2" charset="0"/>
                <a:ea typeface="方正准圆简体" panose="03000509000000000000" pitchFamily="65" charset="-122"/>
              </a:rPr>
              <a:t>SCOS 6.4</a:t>
            </a:r>
          </a:p>
        </p:txBody>
      </p:sp>
      <p:sp>
        <p:nvSpPr>
          <p:cNvPr id="7" name="Rounded Rectangle 6"/>
          <p:cNvSpPr/>
          <p:nvPr/>
        </p:nvSpPr>
        <p:spPr>
          <a:xfrm>
            <a:off x="3371812" y="816459"/>
            <a:ext cx="1649432" cy="361614"/>
          </a:xfrm>
          <a:prstGeom prst="roundRect">
            <a:avLst/>
          </a:prstGeom>
          <a:solidFill>
            <a:schemeClr val="accent3"/>
          </a:solidFill>
          <a:effectLst/>
        </p:spPr>
        <p:txBody>
          <a:bodyPr wrap="square" rtlCol="0" anchor="ctr" anchorCtr="1">
            <a:noAutofit/>
          </a:bodyPr>
          <a:lstStyle/>
          <a:p>
            <a:pPr algn="ctr">
              <a:lnSpc>
                <a:spcPct val="90000"/>
              </a:lnSpc>
              <a:spcBef>
                <a:spcPts val="75"/>
              </a:spcBef>
              <a:spcAft>
                <a:spcPts val="75"/>
              </a:spcAft>
            </a:pPr>
            <a:r>
              <a:rPr lang="en-US" sz="1600" dirty="0">
                <a:solidFill>
                  <a:schemeClr val="tx2"/>
                </a:solidFill>
                <a:latin typeface="Museo Sans For Dell" panose="02000000000000000000" pitchFamily="2" charset="0"/>
                <a:ea typeface="方正准圆简体" panose="03000509000000000000" pitchFamily="65" charset="-122"/>
              </a:rPr>
              <a:t>SCOS 6.5</a:t>
            </a:r>
          </a:p>
        </p:txBody>
      </p:sp>
      <p:sp>
        <p:nvSpPr>
          <p:cNvPr id="8" name="Rounded Rectangle 7"/>
          <p:cNvSpPr/>
          <p:nvPr/>
        </p:nvSpPr>
        <p:spPr>
          <a:xfrm>
            <a:off x="5096829" y="816918"/>
            <a:ext cx="1711743" cy="354756"/>
          </a:xfrm>
          <a:prstGeom prst="roundRect">
            <a:avLst/>
          </a:prstGeom>
          <a:solidFill>
            <a:schemeClr val="accent5"/>
          </a:solidFill>
          <a:effectLst/>
        </p:spPr>
        <p:txBody>
          <a:bodyPr wrap="square" rtlCol="0" anchor="ctr" anchorCtr="1">
            <a:noAutofit/>
          </a:bodyPr>
          <a:lstStyle/>
          <a:p>
            <a:pPr algn="ctr">
              <a:lnSpc>
                <a:spcPct val="90000"/>
              </a:lnSpc>
              <a:spcBef>
                <a:spcPts val="75"/>
              </a:spcBef>
              <a:spcAft>
                <a:spcPts val="75"/>
              </a:spcAft>
            </a:pPr>
            <a:r>
              <a:rPr lang="en-US" sz="1600" dirty="0">
                <a:solidFill>
                  <a:schemeClr val="tx2"/>
                </a:solidFill>
                <a:latin typeface="Museo Sans For Dell" panose="02000000000000000000" pitchFamily="2" charset="0"/>
                <a:ea typeface="方正准圆简体" panose="03000509000000000000" pitchFamily="65" charset="-122"/>
              </a:rPr>
              <a:t>SCOS 6.6</a:t>
            </a:r>
          </a:p>
        </p:txBody>
      </p:sp>
      <p:sp>
        <p:nvSpPr>
          <p:cNvPr id="9" name="Rounded Rectangle 8"/>
          <p:cNvSpPr/>
          <p:nvPr/>
        </p:nvSpPr>
        <p:spPr>
          <a:xfrm>
            <a:off x="6944497" y="816460"/>
            <a:ext cx="1651336" cy="388324"/>
          </a:xfrm>
          <a:prstGeom prst="roundRect">
            <a:avLst/>
          </a:prstGeom>
          <a:solidFill>
            <a:schemeClr val="accent6"/>
          </a:solidFill>
          <a:effectLst/>
        </p:spPr>
        <p:txBody>
          <a:bodyPr wrap="square" rtlCol="0" anchor="ctr" anchorCtr="1">
            <a:noAutofit/>
          </a:bodyPr>
          <a:lstStyle/>
          <a:p>
            <a:pPr algn="ctr">
              <a:lnSpc>
                <a:spcPct val="90000"/>
              </a:lnSpc>
              <a:spcBef>
                <a:spcPts val="75"/>
              </a:spcBef>
              <a:spcAft>
                <a:spcPts val="75"/>
              </a:spcAft>
            </a:pPr>
            <a:r>
              <a:rPr lang="en-US" sz="1600" dirty="0">
                <a:solidFill>
                  <a:schemeClr val="tx2"/>
                </a:solidFill>
                <a:latin typeface="Museo Sans For Dell" panose="02000000000000000000" pitchFamily="2" charset="0"/>
                <a:ea typeface="方正准圆简体" panose="03000509000000000000" pitchFamily="65" charset="-122"/>
              </a:rPr>
              <a:t>SCOS 6.7</a:t>
            </a:r>
          </a:p>
        </p:txBody>
      </p:sp>
      <p:sp>
        <p:nvSpPr>
          <p:cNvPr id="10" name="Rounded Rectangle 9"/>
          <p:cNvSpPr/>
          <p:nvPr/>
        </p:nvSpPr>
        <p:spPr>
          <a:xfrm>
            <a:off x="350555" y="1248950"/>
            <a:ext cx="1570921" cy="1506605"/>
          </a:xfrm>
          <a:prstGeom prst="roundRect">
            <a:avLst>
              <a:gd name="adj" fmla="val 3964"/>
            </a:avLst>
          </a:prstGeom>
          <a:solidFill>
            <a:schemeClr val="accent1">
              <a:lumMod val="20000"/>
              <a:lumOff val="80000"/>
            </a:schemeClr>
          </a:solidFill>
          <a:effectLst/>
        </p:spPr>
        <p:txBody>
          <a:bodyPr wrap="square" rtlCol="0" anchor="t">
            <a:noAutofit/>
          </a:bodyPr>
          <a:lstStyle/>
          <a:p>
            <a:pPr marL="84535" indent="-84535">
              <a:spcBef>
                <a:spcPts val="450"/>
              </a:spcBef>
              <a:spcAft>
                <a:spcPts val="0"/>
              </a:spcAft>
              <a:buClr>
                <a:schemeClr val="bg1"/>
              </a:buClr>
              <a:buFont typeface="Arial" panose="020B0604020202020204" pitchFamily="34" charset="0"/>
              <a:buChar char="•"/>
            </a:pPr>
            <a:r>
              <a:rPr lang="en-US" sz="1000" b="1" dirty="0">
                <a:solidFill>
                  <a:schemeClr val="bg2"/>
                </a:solidFill>
                <a:latin typeface="Museo Sans For Dell" panose="02000000000000000000" pitchFamily="2" charset="0"/>
                <a:ea typeface="方正准圆简体" panose="03000509000000000000" pitchFamily="65" charset="-122"/>
              </a:rPr>
              <a:t>SC8000 </a:t>
            </a:r>
            <a:r>
              <a:rPr lang="zh-CN" altLang="en-US" sz="1000" b="1" dirty="0" smtClean="0">
                <a:solidFill>
                  <a:schemeClr val="bg2"/>
                </a:solidFill>
                <a:latin typeface="Museo Sans For Dell" panose="02000000000000000000" pitchFamily="2" charset="0"/>
                <a:ea typeface="方正准圆简体" panose="03000509000000000000" pitchFamily="65" charset="-122"/>
              </a:rPr>
              <a:t>发布</a:t>
            </a:r>
            <a:endParaRPr lang="en-US" altLang="zh-CN" sz="1000" b="1" dirty="0" smtClean="0">
              <a:solidFill>
                <a:schemeClr val="bg2"/>
              </a:solidFill>
              <a:latin typeface="Museo Sans For Dell" panose="02000000000000000000" pitchFamily="2" charset="0"/>
              <a:ea typeface="方正准圆简体" panose="03000509000000000000" pitchFamily="65" charset="-122"/>
            </a:endParaRPr>
          </a:p>
          <a:p>
            <a:pPr marL="84535" indent="-84535">
              <a:spcBef>
                <a:spcPts val="450"/>
              </a:spcBef>
              <a:spcAft>
                <a:spcPts val="0"/>
              </a:spcAft>
              <a:buClr>
                <a:schemeClr val="bg1"/>
              </a:buClr>
              <a:buFont typeface="Arial" panose="020B0604020202020204" pitchFamily="34" charset="0"/>
              <a:buChar char="•"/>
            </a:pPr>
            <a:r>
              <a:rPr lang="en-US" sz="1000" dirty="0" smtClean="0">
                <a:solidFill>
                  <a:schemeClr val="bg2"/>
                </a:solidFill>
                <a:latin typeface="Museo Sans For Dell" panose="02000000000000000000" pitchFamily="2" charset="0"/>
                <a:ea typeface="方正准圆简体" panose="03000509000000000000" pitchFamily="65" charset="-122"/>
              </a:rPr>
              <a:t>SC200/SC220 </a:t>
            </a:r>
            <a:r>
              <a:rPr lang="zh-CN" altLang="en-US" sz="1000" dirty="0" smtClean="0">
                <a:solidFill>
                  <a:schemeClr val="bg2"/>
                </a:solidFill>
                <a:latin typeface="Museo Sans For Dell" panose="02000000000000000000" pitchFamily="2" charset="0"/>
                <a:ea typeface="方正准圆简体" panose="03000509000000000000" pitchFamily="65" charset="-122"/>
              </a:rPr>
              <a:t>扩展</a:t>
            </a:r>
            <a:endParaRPr lang="en-US" sz="1000" dirty="0" smtClean="0">
              <a:solidFill>
                <a:schemeClr val="bg2"/>
              </a:solidFill>
              <a:latin typeface="Museo Sans For Dell" panose="02000000000000000000" pitchFamily="2" charset="0"/>
              <a:ea typeface="方正准圆简体" panose="03000509000000000000" pitchFamily="65" charset="-122"/>
            </a:endParaRPr>
          </a:p>
          <a:p>
            <a:pPr marL="84535" indent="-84535">
              <a:spcBef>
                <a:spcPts val="450"/>
              </a:spcBef>
              <a:spcAft>
                <a:spcPts val="0"/>
              </a:spcAft>
              <a:buClr>
                <a:schemeClr val="bg1"/>
              </a:buClr>
              <a:buFont typeface="Arial" panose="020B0604020202020204" pitchFamily="34" charset="0"/>
              <a:buChar char="•"/>
            </a:pPr>
            <a:r>
              <a:rPr lang="en-US" sz="1000" dirty="0" smtClean="0">
                <a:solidFill>
                  <a:schemeClr val="bg2"/>
                </a:solidFill>
                <a:latin typeface="Museo Sans For Dell" panose="02000000000000000000" pitchFamily="2" charset="0"/>
                <a:ea typeface="方正准圆简体" panose="03000509000000000000" pitchFamily="65" charset="-122"/>
              </a:rPr>
              <a:t>64</a:t>
            </a:r>
            <a:r>
              <a:rPr lang="zh-CN" altLang="en-US" sz="1000" dirty="0" smtClean="0">
                <a:solidFill>
                  <a:schemeClr val="bg2"/>
                </a:solidFill>
                <a:latin typeface="Museo Sans For Dell" panose="02000000000000000000" pitchFamily="2" charset="0"/>
                <a:ea typeface="方正准圆简体" panose="03000509000000000000" pitchFamily="65" charset="-122"/>
              </a:rPr>
              <a:t>位</a:t>
            </a:r>
            <a:r>
              <a:rPr lang="en-US" sz="1000" dirty="0" smtClean="0">
                <a:solidFill>
                  <a:schemeClr val="bg2"/>
                </a:solidFill>
                <a:latin typeface="Museo Sans For Dell" panose="02000000000000000000" pitchFamily="2" charset="0"/>
                <a:ea typeface="方正准圆简体" panose="03000509000000000000" pitchFamily="65" charset="-122"/>
              </a:rPr>
              <a:t> </a:t>
            </a:r>
            <a:r>
              <a:rPr lang="en-US" sz="1000" dirty="0">
                <a:solidFill>
                  <a:schemeClr val="bg2"/>
                </a:solidFill>
                <a:latin typeface="Museo Sans For Dell" panose="02000000000000000000" pitchFamily="2" charset="0"/>
                <a:ea typeface="方正准圆简体" panose="03000509000000000000" pitchFamily="65" charset="-122"/>
              </a:rPr>
              <a:t>OS</a:t>
            </a:r>
          </a:p>
          <a:p>
            <a:pPr marL="84535" indent="-84535">
              <a:spcBef>
                <a:spcPts val="450"/>
              </a:spcBef>
              <a:spcAft>
                <a:spcPts val="0"/>
              </a:spcAft>
              <a:buClr>
                <a:schemeClr val="bg1"/>
              </a:buClr>
              <a:buFont typeface="Arial" panose="020B0604020202020204" pitchFamily="34" charset="0"/>
              <a:buChar char="•"/>
            </a:pPr>
            <a:r>
              <a:rPr lang="zh-CN" altLang="en-US" sz="1000" dirty="0" smtClean="0">
                <a:solidFill>
                  <a:schemeClr val="bg2"/>
                </a:solidFill>
                <a:latin typeface="Museo Sans For Dell" panose="02000000000000000000" pitchFamily="2" charset="0"/>
                <a:ea typeface="方正准圆简体" panose="03000509000000000000" pitchFamily="65" charset="-122"/>
              </a:rPr>
              <a:t>高性能多核处理器</a:t>
            </a:r>
            <a:endParaRPr lang="en-US" sz="1000" dirty="0">
              <a:solidFill>
                <a:schemeClr val="bg2"/>
              </a:solidFill>
              <a:latin typeface="Museo Sans For Dell" panose="02000000000000000000" pitchFamily="2" charset="0"/>
              <a:ea typeface="方正准圆简体" panose="03000509000000000000" pitchFamily="65" charset="-122"/>
            </a:endParaRPr>
          </a:p>
        </p:txBody>
      </p:sp>
      <p:sp>
        <p:nvSpPr>
          <p:cNvPr id="12" name="Rounded Rectangle 11"/>
          <p:cNvSpPr/>
          <p:nvPr/>
        </p:nvSpPr>
        <p:spPr>
          <a:xfrm>
            <a:off x="3373590" y="1248949"/>
            <a:ext cx="1649432" cy="3353941"/>
          </a:xfrm>
          <a:prstGeom prst="roundRect">
            <a:avLst>
              <a:gd name="adj" fmla="val 2677"/>
            </a:avLst>
          </a:prstGeom>
          <a:solidFill>
            <a:schemeClr val="accent3">
              <a:lumMod val="20000"/>
              <a:lumOff val="80000"/>
            </a:schemeClr>
          </a:solidFill>
          <a:effectLst/>
        </p:spPr>
        <p:txBody>
          <a:bodyPr wrap="square" rtlCol="0" anchor="t">
            <a:noAutofit/>
          </a:bodyPr>
          <a:lstStyle/>
          <a:p>
            <a:pPr marL="84535" indent="-84535">
              <a:spcBef>
                <a:spcPts val="450"/>
              </a:spcBef>
              <a:spcAft>
                <a:spcPts val="0"/>
              </a:spcAft>
              <a:buClr>
                <a:schemeClr val="accent3"/>
              </a:buClr>
              <a:buFont typeface="Arial" panose="020B0604020202020204" pitchFamily="34" charset="0"/>
              <a:buChar char="•"/>
            </a:pPr>
            <a:r>
              <a:rPr lang="en-US" sz="1000" b="1">
                <a:solidFill>
                  <a:schemeClr val="bg2"/>
                </a:solidFill>
                <a:latin typeface="Museo Sans For Dell" panose="02000000000000000000" pitchFamily="2" charset="0"/>
                <a:ea typeface="方正准圆简体" panose="03000509000000000000" pitchFamily="65" charset="-122"/>
              </a:rPr>
              <a:t>SC4020 </a:t>
            </a:r>
            <a:r>
              <a:rPr lang="zh-CN" altLang="en-US" sz="1000" b="1" smtClean="0">
                <a:solidFill>
                  <a:schemeClr val="bg2"/>
                </a:solidFill>
                <a:latin typeface="Museo Sans For Dell" panose="02000000000000000000" pitchFamily="2" charset="0"/>
                <a:ea typeface="方正准圆简体" panose="03000509000000000000" pitchFamily="65" charset="-122"/>
              </a:rPr>
              <a:t>发布</a:t>
            </a:r>
            <a:endParaRPr lang="en-US" sz="1000" b="1" dirty="0">
              <a:solidFill>
                <a:schemeClr val="bg2"/>
              </a:solidFill>
              <a:latin typeface="Museo Sans For Dell" panose="02000000000000000000" pitchFamily="2" charset="0"/>
              <a:ea typeface="方正准圆简体" panose="03000509000000000000" pitchFamily="65" charset="-122"/>
            </a:endParaRPr>
          </a:p>
          <a:p>
            <a:pPr marL="84535" lvl="1" indent="-83344">
              <a:spcBef>
                <a:spcPts val="450"/>
              </a:spcBef>
              <a:spcAft>
                <a:spcPts val="0"/>
              </a:spcAft>
              <a:buClr>
                <a:schemeClr val="accent3"/>
              </a:buClr>
              <a:buFont typeface="Arial" panose="020B0604020202020204" pitchFamily="34" charset="0"/>
              <a:buChar char="•"/>
            </a:pPr>
            <a:r>
              <a:rPr lang="en-US" sz="1000" b="1">
                <a:solidFill>
                  <a:schemeClr val="bg2"/>
                </a:solidFill>
                <a:latin typeface="Museo Sans For Dell" panose="02000000000000000000" pitchFamily="2" charset="0"/>
                <a:ea typeface="方正准圆简体" panose="03000509000000000000" pitchFamily="65" charset="-122"/>
              </a:rPr>
              <a:t>SC8000 </a:t>
            </a:r>
            <a:r>
              <a:rPr lang="zh-CN" altLang="en-US" sz="1000" b="1" smtClean="0">
                <a:solidFill>
                  <a:schemeClr val="bg2"/>
                </a:solidFill>
                <a:latin typeface="Museo Sans For Dell" panose="02000000000000000000" pitchFamily="2" charset="0"/>
                <a:ea typeface="方正准圆简体" panose="03000509000000000000" pitchFamily="65" charset="-122"/>
              </a:rPr>
              <a:t>升级</a:t>
            </a:r>
            <a:endParaRPr lang="en-US" sz="1000" b="1" dirty="0">
              <a:solidFill>
                <a:schemeClr val="bg2"/>
              </a:solidFill>
              <a:latin typeface="Museo Sans For Dell" panose="02000000000000000000" pitchFamily="2" charset="0"/>
              <a:ea typeface="方正准圆简体" panose="03000509000000000000" pitchFamily="65" charset="-122"/>
            </a:endParaRPr>
          </a:p>
          <a:p>
            <a:pPr marL="258366" lvl="1" indent="-83344">
              <a:spcBef>
                <a:spcPts val="450"/>
              </a:spcBef>
              <a:spcAft>
                <a:spcPts val="0"/>
              </a:spcAft>
              <a:buClr>
                <a:schemeClr val="accent3"/>
              </a:buClr>
              <a:buFont typeface="Arial" panose="020B0604020202020204" pitchFamily="34" charset="0"/>
              <a:buChar char="•"/>
            </a:pPr>
            <a:r>
              <a:rPr lang="en-US" sz="1000" dirty="0">
                <a:solidFill>
                  <a:schemeClr val="bg2"/>
                </a:solidFill>
                <a:latin typeface="Museo Sans For Dell" panose="02000000000000000000" pitchFamily="2" charset="0"/>
                <a:ea typeface="方正准圆简体" panose="03000509000000000000" pitchFamily="65" charset="-122"/>
              </a:rPr>
              <a:t>Fluid Cache for SAN</a:t>
            </a:r>
            <a:endParaRPr lang="en-US" sz="1000" b="1" dirty="0">
              <a:solidFill>
                <a:schemeClr val="bg2"/>
              </a:solidFill>
              <a:latin typeface="Museo Sans For Dell" panose="02000000000000000000" pitchFamily="2" charset="0"/>
              <a:ea typeface="方正准圆简体" panose="03000509000000000000" pitchFamily="65" charset="-122"/>
            </a:endParaRPr>
          </a:p>
          <a:p>
            <a:pPr marL="258366" lvl="1" indent="-83344">
              <a:spcBef>
                <a:spcPts val="450"/>
              </a:spcBef>
              <a:spcAft>
                <a:spcPts val="0"/>
              </a:spcAft>
              <a:buClr>
                <a:schemeClr val="accent3"/>
              </a:buClr>
              <a:buFont typeface="Arial" panose="020B0604020202020204" pitchFamily="34" charset="0"/>
              <a:buChar char="•"/>
            </a:pPr>
            <a:r>
              <a:rPr lang="zh-CN" altLang="en-US" sz="1000" smtClean="0">
                <a:solidFill>
                  <a:schemeClr val="bg2"/>
                </a:solidFill>
                <a:latin typeface="Museo Sans For Dell" panose="02000000000000000000" pitchFamily="2" charset="0"/>
                <a:ea typeface="方正准圆简体" panose="03000509000000000000" pitchFamily="65" charset="-122"/>
              </a:rPr>
              <a:t>静态数据加密</a:t>
            </a:r>
            <a:endParaRPr lang="en-US" altLang="zh-CN" sz="1000" smtClean="0">
              <a:solidFill>
                <a:schemeClr val="bg2"/>
              </a:solidFill>
              <a:latin typeface="Museo Sans For Dell" panose="02000000000000000000" pitchFamily="2" charset="0"/>
              <a:ea typeface="方正准圆简体" panose="03000509000000000000" pitchFamily="65" charset="-122"/>
            </a:endParaRPr>
          </a:p>
          <a:p>
            <a:pPr marL="258366" lvl="1" indent="-83344">
              <a:spcBef>
                <a:spcPts val="450"/>
              </a:spcBef>
              <a:spcAft>
                <a:spcPts val="0"/>
              </a:spcAft>
              <a:buClr>
                <a:schemeClr val="accent3"/>
              </a:buClr>
              <a:buFont typeface="Arial" panose="020B0604020202020204" pitchFamily="34" charset="0"/>
              <a:buChar char="•"/>
            </a:pPr>
            <a:r>
              <a:rPr lang="zh-CN" altLang="en-US" sz="1000">
                <a:solidFill>
                  <a:schemeClr val="bg2"/>
                </a:solidFill>
                <a:latin typeface="Museo Sans For Dell" panose="02000000000000000000" pitchFamily="2" charset="0"/>
                <a:ea typeface="方正准圆简体" panose="03000509000000000000" pitchFamily="65" charset="-122"/>
              </a:rPr>
              <a:t>数</a:t>
            </a:r>
            <a:r>
              <a:rPr lang="zh-CN" altLang="en-US" sz="1000" smtClean="0">
                <a:solidFill>
                  <a:schemeClr val="bg2"/>
                </a:solidFill>
                <a:latin typeface="Museo Sans For Dell" panose="02000000000000000000" pitchFamily="2" charset="0"/>
                <a:ea typeface="方正准圆简体" panose="03000509000000000000" pitchFamily="65" charset="-122"/>
              </a:rPr>
              <a:t>据压缩</a:t>
            </a:r>
            <a:endParaRPr lang="en-US" sz="1000" dirty="0">
              <a:solidFill>
                <a:schemeClr val="bg2"/>
              </a:solidFill>
              <a:latin typeface="Museo Sans For Dell" panose="02000000000000000000" pitchFamily="2" charset="0"/>
              <a:ea typeface="方正准圆简体" panose="03000509000000000000" pitchFamily="65" charset="-122"/>
            </a:endParaRPr>
          </a:p>
          <a:p>
            <a:pPr marL="84535" lvl="1" indent="-83344">
              <a:spcBef>
                <a:spcPts val="450"/>
              </a:spcBef>
              <a:spcAft>
                <a:spcPts val="0"/>
              </a:spcAft>
              <a:buClr>
                <a:schemeClr val="accent3"/>
              </a:buClr>
              <a:buFont typeface="Arial" panose="020B0604020202020204" pitchFamily="34" charset="0"/>
              <a:buChar char="•"/>
            </a:pPr>
            <a:r>
              <a:rPr lang="zh-CN" altLang="en-US" sz="1000" smtClean="0">
                <a:solidFill>
                  <a:schemeClr val="bg2"/>
                </a:solidFill>
                <a:latin typeface="Museo Sans For Dell" panose="02000000000000000000" pitchFamily="2" charset="0"/>
                <a:ea typeface="方正准圆简体" panose="03000509000000000000" pitchFamily="65" charset="-122"/>
              </a:rPr>
              <a:t>同步</a:t>
            </a:r>
            <a:r>
              <a:rPr lang="en-US" sz="1000" smtClean="0">
                <a:solidFill>
                  <a:schemeClr val="bg2"/>
                </a:solidFill>
                <a:latin typeface="Museo Sans For Dell" panose="02000000000000000000" pitchFamily="2" charset="0"/>
                <a:ea typeface="方正准圆简体" panose="03000509000000000000" pitchFamily="65" charset="-122"/>
              </a:rPr>
              <a:t>Live </a:t>
            </a:r>
            <a:r>
              <a:rPr lang="en-US" sz="1000" dirty="0">
                <a:solidFill>
                  <a:schemeClr val="bg2"/>
                </a:solidFill>
                <a:latin typeface="Museo Sans For Dell" panose="02000000000000000000" pitchFamily="2" charset="0"/>
                <a:ea typeface="方正准圆简体" panose="03000509000000000000" pitchFamily="65" charset="-122"/>
              </a:rPr>
              <a:t>Volume </a:t>
            </a:r>
          </a:p>
          <a:p>
            <a:pPr marL="84535" lvl="1" indent="-83344">
              <a:spcBef>
                <a:spcPts val="450"/>
              </a:spcBef>
              <a:spcAft>
                <a:spcPts val="0"/>
              </a:spcAft>
              <a:buClr>
                <a:schemeClr val="accent3"/>
              </a:buClr>
              <a:buFont typeface="Arial" panose="020B0604020202020204" pitchFamily="34" charset="0"/>
              <a:buChar char="•"/>
            </a:pPr>
            <a:r>
              <a:rPr lang="zh-CN" altLang="en-US" sz="1000" smtClean="0">
                <a:solidFill>
                  <a:schemeClr val="bg2"/>
                </a:solidFill>
                <a:latin typeface="Museo Sans For Dell" panose="02000000000000000000" pitchFamily="2" charset="0"/>
                <a:ea typeface="方正准圆简体" panose="03000509000000000000" pitchFamily="65" charset="-122"/>
              </a:rPr>
              <a:t>容量提升</a:t>
            </a:r>
            <a:endParaRPr lang="en-US" sz="1000" dirty="0">
              <a:solidFill>
                <a:schemeClr val="bg2"/>
              </a:solidFill>
              <a:latin typeface="Museo Sans For Dell" panose="02000000000000000000" pitchFamily="2" charset="0"/>
              <a:ea typeface="方正准圆简体" panose="03000509000000000000" pitchFamily="65" charset="-122"/>
            </a:endParaRPr>
          </a:p>
          <a:p>
            <a:pPr marL="84535" lvl="1" indent="-83344">
              <a:spcBef>
                <a:spcPts val="450"/>
              </a:spcBef>
              <a:spcAft>
                <a:spcPts val="0"/>
              </a:spcAft>
              <a:buClr>
                <a:schemeClr val="accent3"/>
              </a:buClr>
              <a:buFont typeface="Arial" panose="020B0604020202020204" pitchFamily="34" charset="0"/>
              <a:buChar char="•"/>
            </a:pPr>
            <a:r>
              <a:rPr lang="zh-CN" altLang="en-US" sz="1000" smtClean="0">
                <a:solidFill>
                  <a:schemeClr val="bg2"/>
                </a:solidFill>
                <a:latin typeface="Museo Sans For Dell" panose="02000000000000000000" pitchFamily="2" charset="0"/>
                <a:ea typeface="方正准圆简体" panose="03000509000000000000" pitchFamily="65" charset="-122"/>
              </a:rPr>
              <a:t>安全和带宽管理</a:t>
            </a:r>
            <a:endParaRPr lang="en-US" altLang="zh-CN" sz="1000" smtClean="0">
              <a:solidFill>
                <a:schemeClr val="bg2"/>
              </a:solidFill>
              <a:latin typeface="Museo Sans For Dell" panose="02000000000000000000" pitchFamily="2" charset="0"/>
              <a:ea typeface="方正准圆简体" panose="03000509000000000000" pitchFamily="65" charset="-122"/>
            </a:endParaRPr>
          </a:p>
          <a:p>
            <a:pPr marL="84535" lvl="1" indent="-83344">
              <a:spcBef>
                <a:spcPts val="450"/>
              </a:spcBef>
              <a:spcAft>
                <a:spcPts val="0"/>
              </a:spcAft>
              <a:buClr>
                <a:schemeClr val="accent3"/>
              </a:buClr>
              <a:buFont typeface="Arial" panose="020B0604020202020204" pitchFamily="34" charset="0"/>
              <a:buChar char="•"/>
            </a:pPr>
            <a:r>
              <a:rPr lang="zh-CN" altLang="en-US" sz="1000" smtClean="0">
                <a:solidFill>
                  <a:schemeClr val="bg2"/>
                </a:solidFill>
                <a:latin typeface="Museo Sans For Dell" panose="02000000000000000000" pitchFamily="2" charset="0"/>
                <a:ea typeface="方正准圆简体" panose="03000509000000000000" pitchFamily="65" charset="-122"/>
              </a:rPr>
              <a:t>单点登录</a:t>
            </a:r>
            <a:endParaRPr lang="en-US" altLang="zh-CN" sz="1000" smtClean="0">
              <a:solidFill>
                <a:schemeClr val="bg2"/>
              </a:solidFill>
              <a:latin typeface="Museo Sans For Dell" panose="02000000000000000000" pitchFamily="2" charset="0"/>
              <a:ea typeface="方正准圆简体" panose="03000509000000000000" pitchFamily="65" charset="-122"/>
            </a:endParaRPr>
          </a:p>
          <a:p>
            <a:pPr marL="84535" lvl="1" indent="-83344">
              <a:spcBef>
                <a:spcPts val="450"/>
              </a:spcBef>
              <a:spcAft>
                <a:spcPts val="0"/>
              </a:spcAft>
              <a:buClr>
                <a:schemeClr val="accent3"/>
              </a:buClr>
              <a:buFont typeface="Arial" panose="020B0604020202020204" pitchFamily="34" charset="0"/>
              <a:buChar char="•"/>
            </a:pPr>
            <a:r>
              <a:rPr lang="en-US" sz="1000" smtClean="0">
                <a:solidFill>
                  <a:schemeClr val="bg2"/>
                </a:solidFill>
                <a:latin typeface="Museo Sans For Dell" panose="02000000000000000000" pitchFamily="2" charset="0"/>
                <a:ea typeface="方正准圆简体" panose="03000509000000000000" pitchFamily="65" charset="-122"/>
              </a:rPr>
              <a:t>Multi-VLAN </a:t>
            </a:r>
            <a:r>
              <a:rPr lang="en-US" altLang="zh-CN" sz="1000" smtClean="0">
                <a:solidFill>
                  <a:schemeClr val="bg2"/>
                </a:solidFill>
                <a:latin typeface="Museo Sans For Dell" panose="02000000000000000000" pitchFamily="2" charset="0"/>
                <a:ea typeface="方正准圆简体" panose="03000509000000000000" pitchFamily="65" charset="-122"/>
              </a:rPr>
              <a:t>Tagging</a:t>
            </a:r>
            <a:endParaRPr lang="en-US" sz="1000" dirty="0">
              <a:solidFill>
                <a:schemeClr val="bg2"/>
              </a:solidFill>
              <a:latin typeface="Museo Sans For Dell" panose="02000000000000000000" pitchFamily="2" charset="0"/>
              <a:ea typeface="方正准圆简体" panose="03000509000000000000" pitchFamily="65" charset="-122"/>
            </a:endParaRPr>
          </a:p>
          <a:p>
            <a:pPr marL="84535" lvl="1" indent="-83344">
              <a:spcBef>
                <a:spcPts val="450"/>
              </a:spcBef>
              <a:spcAft>
                <a:spcPts val="0"/>
              </a:spcAft>
              <a:buClr>
                <a:schemeClr val="accent3"/>
              </a:buClr>
              <a:buFont typeface="Arial" panose="020B0604020202020204" pitchFamily="34" charset="0"/>
              <a:buChar char="•"/>
            </a:pPr>
            <a:r>
              <a:rPr lang="zh-CN" altLang="en-US" sz="1000" smtClean="0">
                <a:solidFill>
                  <a:schemeClr val="bg2"/>
                </a:solidFill>
                <a:latin typeface="Museo Sans For Dell" panose="02000000000000000000" pitchFamily="2" charset="0"/>
                <a:ea typeface="方正准圆简体" panose="03000509000000000000" pitchFamily="65" charset="-122"/>
              </a:rPr>
              <a:t>单一的</a:t>
            </a:r>
            <a:r>
              <a:rPr lang="en-US" sz="1000" smtClean="0">
                <a:solidFill>
                  <a:schemeClr val="bg2"/>
                </a:solidFill>
                <a:latin typeface="Museo Sans For Dell" panose="02000000000000000000" pitchFamily="2" charset="0"/>
                <a:ea typeface="方正准圆简体" panose="03000509000000000000" pitchFamily="65" charset="-122"/>
              </a:rPr>
              <a:t>1</a:t>
            </a:r>
            <a:r>
              <a:rPr lang="zh-CN" altLang="en-US" sz="1000" smtClean="0">
                <a:solidFill>
                  <a:schemeClr val="bg2"/>
                </a:solidFill>
                <a:latin typeface="Museo Sans For Dell" panose="02000000000000000000" pitchFamily="2" charset="0"/>
                <a:ea typeface="方正准圆简体" panose="03000509000000000000" pitchFamily="65" charset="-122"/>
              </a:rPr>
              <a:t>级读取密集型固态硬盘</a:t>
            </a:r>
            <a:r>
              <a:rPr lang="en-US" sz="1000" smtClean="0">
                <a:solidFill>
                  <a:schemeClr val="bg2"/>
                </a:solidFill>
                <a:latin typeface="Museo Sans For Dell" panose="02000000000000000000" pitchFamily="2" charset="0"/>
                <a:ea typeface="方正准圆简体" panose="03000509000000000000" pitchFamily="65" charset="-122"/>
              </a:rPr>
              <a:t>  </a:t>
            </a:r>
            <a:endParaRPr lang="en-US" sz="1000" dirty="0">
              <a:solidFill>
                <a:schemeClr val="bg2"/>
              </a:solidFill>
              <a:latin typeface="Museo Sans For Dell" panose="02000000000000000000" pitchFamily="2" charset="0"/>
              <a:ea typeface="方正准圆简体" panose="03000509000000000000" pitchFamily="65" charset="-122"/>
            </a:endParaRPr>
          </a:p>
          <a:p>
            <a:pPr marL="84535" lvl="1" indent="-83344">
              <a:spcBef>
                <a:spcPts val="450"/>
              </a:spcBef>
              <a:spcAft>
                <a:spcPts val="0"/>
              </a:spcAft>
              <a:buClr>
                <a:schemeClr val="accent3"/>
              </a:buClr>
              <a:buFont typeface="Arial" panose="020B0604020202020204" pitchFamily="34" charset="0"/>
              <a:buChar char="•"/>
            </a:pPr>
            <a:r>
              <a:rPr lang="zh-CN" altLang="en-US" sz="1000" smtClean="0">
                <a:solidFill>
                  <a:schemeClr val="bg2"/>
                </a:solidFill>
                <a:latin typeface="Museo Sans For Dell" panose="02000000000000000000" pitchFamily="2" charset="0"/>
                <a:ea typeface="方正准圆简体" panose="03000509000000000000" pitchFamily="65" charset="-122"/>
              </a:rPr>
              <a:t>强化</a:t>
            </a:r>
            <a:r>
              <a:rPr lang="en-US" sz="1000" smtClean="0">
                <a:solidFill>
                  <a:schemeClr val="bg2"/>
                </a:solidFill>
                <a:latin typeface="Museo Sans For Dell" panose="02000000000000000000" pitchFamily="2" charset="0"/>
                <a:ea typeface="方正准圆简体" panose="03000509000000000000" pitchFamily="65" charset="-122"/>
              </a:rPr>
              <a:t>Data Progression</a:t>
            </a:r>
            <a:endParaRPr lang="en-US" sz="1000" dirty="0">
              <a:solidFill>
                <a:schemeClr val="bg2"/>
              </a:solidFill>
              <a:latin typeface="Museo Sans For Dell" panose="02000000000000000000" pitchFamily="2" charset="0"/>
              <a:ea typeface="方正准圆简体" panose="03000509000000000000" pitchFamily="65" charset="-122"/>
            </a:endParaRPr>
          </a:p>
        </p:txBody>
      </p:sp>
      <p:sp>
        <p:nvSpPr>
          <p:cNvPr id="14" name="Rounded Rectangle 13"/>
          <p:cNvSpPr/>
          <p:nvPr/>
        </p:nvSpPr>
        <p:spPr>
          <a:xfrm>
            <a:off x="5096829" y="1249409"/>
            <a:ext cx="1711743" cy="2630611"/>
          </a:xfrm>
          <a:prstGeom prst="roundRect">
            <a:avLst>
              <a:gd name="adj" fmla="val 4489"/>
            </a:avLst>
          </a:prstGeom>
          <a:solidFill>
            <a:schemeClr val="accent5">
              <a:lumMod val="20000"/>
              <a:lumOff val="80000"/>
            </a:schemeClr>
          </a:solidFill>
          <a:effectLst/>
        </p:spPr>
        <p:txBody>
          <a:bodyPr wrap="square" rtlCol="0" anchor="t">
            <a:noAutofit/>
          </a:bodyPr>
          <a:lstStyle/>
          <a:p>
            <a:pPr marL="84535" indent="-84535">
              <a:spcBef>
                <a:spcPts val="450"/>
              </a:spcBef>
              <a:spcAft>
                <a:spcPts val="0"/>
              </a:spcAft>
              <a:buClr>
                <a:schemeClr val="accent5"/>
              </a:buClr>
              <a:buFont typeface="Arial" panose="020B0604020202020204" pitchFamily="34" charset="0"/>
              <a:buChar char="•"/>
            </a:pPr>
            <a:r>
              <a:rPr lang="en-US" sz="1000" b="1">
                <a:solidFill>
                  <a:schemeClr val="bg2"/>
                </a:solidFill>
                <a:latin typeface="Museo Sans For Dell" panose="02000000000000000000" pitchFamily="2" charset="0"/>
                <a:ea typeface="方正准圆简体" panose="03000509000000000000" pitchFamily="65" charset="-122"/>
              </a:rPr>
              <a:t>SCv2000 </a:t>
            </a:r>
            <a:r>
              <a:rPr lang="zh-CN" altLang="en-US" sz="1000" b="1" smtClean="0">
                <a:solidFill>
                  <a:schemeClr val="bg2"/>
                </a:solidFill>
                <a:latin typeface="Museo Sans For Dell" panose="02000000000000000000" pitchFamily="2" charset="0"/>
                <a:ea typeface="方正准圆简体" panose="03000509000000000000" pitchFamily="65" charset="-122"/>
              </a:rPr>
              <a:t>发布</a:t>
            </a:r>
            <a:endParaRPr lang="en-US" sz="1000" b="1" dirty="0">
              <a:solidFill>
                <a:schemeClr val="bg2"/>
              </a:solidFill>
              <a:latin typeface="Museo Sans For Dell" panose="02000000000000000000" pitchFamily="2" charset="0"/>
              <a:ea typeface="方正准圆简体" panose="03000509000000000000" pitchFamily="65" charset="-122"/>
            </a:endParaRPr>
          </a:p>
          <a:p>
            <a:pPr marL="258366" lvl="1" indent="-83344">
              <a:spcBef>
                <a:spcPts val="450"/>
              </a:spcBef>
              <a:spcAft>
                <a:spcPts val="0"/>
              </a:spcAft>
              <a:buClr>
                <a:schemeClr val="accent5"/>
              </a:buClr>
              <a:buFont typeface="Arial" panose="020B0604020202020204" pitchFamily="34" charset="0"/>
              <a:buChar char="•"/>
            </a:pPr>
            <a:r>
              <a:rPr lang="en-US" sz="1000" dirty="0">
                <a:solidFill>
                  <a:schemeClr val="bg2"/>
                </a:solidFill>
                <a:latin typeface="Museo Sans For Dell" panose="02000000000000000000" pitchFamily="2" charset="0"/>
                <a:ea typeface="方正准圆简体" panose="03000509000000000000" pitchFamily="65" charset="-122"/>
              </a:rPr>
              <a:t>SC100/SC120/ </a:t>
            </a:r>
            <a:r>
              <a:rPr lang="en-US" sz="1000">
                <a:solidFill>
                  <a:schemeClr val="bg2"/>
                </a:solidFill>
                <a:latin typeface="Museo Sans For Dell" panose="02000000000000000000" pitchFamily="2" charset="0"/>
                <a:ea typeface="方正准圆简体" panose="03000509000000000000" pitchFamily="65" charset="-122"/>
              </a:rPr>
              <a:t>SC180 </a:t>
            </a:r>
            <a:r>
              <a:rPr lang="zh-CN" altLang="en-US" sz="1000" smtClean="0">
                <a:solidFill>
                  <a:schemeClr val="bg2"/>
                </a:solidFill>
                <a:latin typeface="Museo Sans For Dell" panose="02000000000000000000" pitchFamily="2" charset="0"/>
                <a:ea typeface="方正准圆简体" panose="03000509000000000000" pitchFamily="65" charset="-122"/>
              </a:rPr>
              <a:t>发布</a:t>
            </a:r>
            <a:endParaRPr lang="en-US" sz="1000" dirty="0">
              <a:solidFill>
                <a:schemeClr val="bg2"/>
              </a:solidFill>
              <a:latin typeface="Museo Sans For Dell" panose="02000000000000000000" pitchFamily="2" charset="0"/>
              <a:ea typeface="方正准圆简体" panose="03000509000000000000" pitchFamily="65" charset="-122"/>
            </a:endParaRPr>
          </a:p>
          <a:p>
            <a:pPr marL="258366" lvl="1" indent="-83344">
              <a:spcBef>
                <a:spcPts val="450"/>
              </a:spcBef>
              <a:spcAft>
                <a:spcPts val="0"/>
              </a:spcAft>
              <a:buClr>
                <a:schemeClr val="accent5"/>
              </a:buClr>
              <a:buFont typeface="Arial" panose="020B0604020202020204" pitchFamily="34" charset="0"/>
              <a:buChar char="•"/>
            </a:pPr>
            <a:r>
              <a:rPr lang="en-US" sz="1000" dirty="0">
                <a:solidFill>
                  <a:schemeClr val="bg2"/>
                </a:solidFill>
                <a:latin typeface="Museo Sans For Dell" panose="02000000000000000000" pitchFamily="2" charset="0"/>
                <a:ea typeface="方正准圆简体" panose="03000509000000000000" pitchFamily="65" charset="-122"/>
              </a:rPr>
              <a:t>iSCSI &amp; </a:t>
            </a:r>
            <a:r>
              <a:rPr lang="en-US" sz="1000">
                <a:solidFill>
                  <a:schemeClr val="bg2"/>
                </a:solidFill>
                <a:latin typeface="Museo Sans For Dell" panose="02000000000000000000" pitchFamily="2" charset="0"/>
                <a:ea typeface="方正准圆简体" panose="03000509000000000000" pitchFamily="65" charset="-122"/>
              </a:rPr>
              <a:t>FC </a:t>
            </a:r>
            <a:r>
              <a:rPr lang="zh-CN" altLang="en-US" sz="1000" smtClean="0">
                <a:solidFill>
                  <a:schemeClr val="bg2"/>
                </a:solidFill>
                <a:latin typeface="Museo Sans For Dell" panose="02000000000000000000" pitchFamily="2" charset="0"/>
                <a:ea typeface="方正准圆简体" panose="03000509000000000000" pitchFamily="65" charset="-122"/>
              </a:rPr>
              <a:t>协议支持</a:t>
            </a:r>
            <a:endParaRPr lang="en-US" sz="1000" dirty="0">
              <a:solidFill>
                <a:schemeClr val="bg2"/>
              </a:solidFill>
              <a:latin typeface="Museo Sans For Dell" panose="02000000000000000000" pitchFamily="2" charset="0"/>
              <a:ea typeface="方正准圆简体" panose="03000509000000000000" pitchFamily="65" charset="-122"/>
            </a:endParaRPr>
          </a:p>
          <a:p>
            <a:pPr marL="84535" indent="-84535">
              <a:spcBef>
                <a:spcPts val="450"/>
              </a:spcBef>
              <a:spcAft>
                <a:spcPts val="0"/>
              </a:spcAft>
              <a:buClr>
                <a:schemeClr val="accent5"/>
              </a:buClr>
              <a:buFont typeface="Arial" panose="020B0604020202020204" pitchFamily="34" charset="0"/>
              <a:buChar char="•"/>
            </a:pPr>
            <a:r>
              <a:rPr lang="en-US" sz="1000" b="1">
                <a:solidFill>
                  <a:schemeClr val="bg2"/>
                </a:solidFill>
                <a:latin typeface="Museo Sans For Dell" panose="02000000000000000000" pitchFamily="2" charset="0"/>
                <a:ea typeface="方正准圆简体" panose="03000509000000000000" pitchFamily="65" charset="-122"/>
              </a:rPr>
              <a:t>SC4020 </a:t>
            </a:r>
            <a:r>
              <a:rPr lang="zh-CN" altLang="en-US" sz="1000" b="1" smtClean="0">
                <a:solidFill>
                  <a:schemeClr val="bg2"/>
                </a:solidFill>
                <a:latin typeface="Museo Sans For Dell" panose="02000000000000000000" pitchFamily="2" charset="0"/>
                <a:ea typeface="方正准圆简体" panose="03000509000000000000" pitchFamily="65" charset="-122"/>
              </a:rPr>
              <a:t>升级</a:t>
            </a:r>
            <a:endParaRPr lang="en-US" sz="1000" b="1" dirty="0">
              <a:solidFill>
                <a:schemeClr val="bg2"/>
              </a:solidFill>
              <a:latin typeface="Museo Sans For Dell" panose="02000000000000000000" pitchFamily="2" charset="0"/>
              <a:ea typeface="方正准圆简体" panose="03000509000000000000" pitchFamily="65" charset="-122"/>
            </a:endParaRPr>
          </a:p>
          <a:p>
            <a:pPr marL="258366" lvl="1" indent="-83344">
              <a:spcBef>
                <a:spcPts val="450"/>
              </a:spcBef>
              <a:spcAft>
                <a:spcPts val="0"/>
              </a:spcAft>
              <a:buClr>
                <a:schemeClr val="accent5"/>
              </a:buClr>
              <a:buFont typeface="Arial" panose="020B0604020202020204" pitchFamily="34" charset="0"/>
              <a:buChar char="•"/>
            </a:pPr>
            <a:r>
              <a:rPr lang="zh-CN" altLang="en-US" sz="1000" smtClean="0">
                <a:solidFill>
                  <a:schemeClr val="bg2"/>
                </a:solidFill>
                <a:latin typeface="Museo Sans For Dell" panose="02000000000000000000" pitchFamily="2" charset="0"/>
                <a:ea typeface="方正准圆简体" panose="03000509000000000000" pitchFamily="65" charset="-122"/>
              </a:rPr>
              <a:t>可支持</a:t>
            </a:r>
            <a:r>
              <a:rPr lang="en-US" sz="1000" smtClean="0">
                <a:solidFill>
                  <a:schemeClr val="bg2"/>
                </a:solidFill>
                <a:latin typeface="Museo Sans For Dell" panose="02000000000000000000" pitchFamily="2" charset="0"/>
                <a:ea typeface="方正准圆简体" panose="03000509000000000000" pitchFamily="65" charset="-122"/>
              </a:rPr>
              <a:t>192</a:t>
            </a:r>
            <a:r>
              <a:rPr lang="zh-CN" altLang="en-US" sz="1000" smtClean="0">
                <a:solidFill>
                  <a:schemeClr val="bg2"/>
                </a:solidFill>
                <a:latin typeface="Museo Sans For Dell" panose="02000000000000000000" pitchFamily="2" charset="0"/>
                <a:ea typeface="方正准圆简体" panose="03000509000000000000" pitchFamily="65" charset="-122"/>
              </a:rPr>
              <a:t>个硬盘</a:t>
            </a:r>
            <a:endParaRPr lang="en-US" sz="1000" dirty="0">
              <a:solidFill>
                <a:schemeClr val="bg2"/>
              </a:solidFill>
              <a:latin typeface="Museo Sans For Dell" panose="02000000000000000000" pitchFamily="2" charset="0"/>
              <a:ea typeface="方正准圆简体" panose="03000509000000000000" pitchFamily="65" charset="-122"/>
            </a:endParaRPr>
          </a:p>
          <a:p>
            <a:pPr marL="258366" lvl="1" indent="-83344">
              <a:spcBef>
                <a:spcPts val="450"/>
              </a:spcBef>
              <a:spcAft>
                <a:spcPts val="0"/>
              </a:spcAft>
              <a:buClr>
                <a:schemeClr val="accent5"/>
              </a:buClr>
              <a:buFont typeface="Arial" panose="020B0604020202020204" pitchFamily="34" charset="0"/>
              <a:buChar char="•"/>
            </a:pPr>
            <a:r>
              <a:rPr lang="zh-CN" altLang="en-US" sz="1000">
                <a:solidFill>
                  <a:schemeClr val="bg2"/>
                </a:solidFill>
                <a:latin typeface="Museo Sans For Dell" panose="02000000000000000000" pitchFamily="2" charset="0"/>
                <a:ea typeface="方正准圆简体" panose="03000509000000000000" pitchFamily="65" charset="-122"/>
              </a:rPr>
              <a:t>支持</a:t>
            </a:r>
            <a:r>
              <a:rPr lang="en-US" sz="1000" smtClean="0">
                <a:solidFill>
                  <a:schemeClr val="bg2"/>
                </a:solidFill>
                <a:latin typeface="Museo Sans For Dell" panose="02000000000000000000" pitchFamily="2" charset="0"/>
                <a:ea typeface="方正准圆简体" panose="03000509000000000000" pitchFamily="65" charset="-122"/>
              </a:rPr>
              <a:t>SC280</a:t>
            </a:r>
            <a:endParaRPr lang="en-US" sz="1000" dirty="0">
              <a:solidFill>
                <a:schemeClr val="bg2"/>
              </a:solidFill>
              <a:latin typeface="Museo Sans For Dell" panose="02000000000000000000" pitchFamily="2" charset="0"/>
              <a:ea typeface="方正准圆简体" panose="03000509000000000000" pitchFamily="65" charset="-122"/>
            </a:endParaRPr>
          </a:p>
          <a:p>
            <a:pPr marL="258366" lvl="1" indent="-83344">
              <a:spcBef>
                <a:spcPts val="450"/>
              </a:spcBef>
              <a:spcAft>
                <a:spcPts val="0"/>
              </a:spcAft>
              <a:buClr>
                <a:schemeClr val="accent5"/>
              </a:buClr>
              <a:buFont typeface="Arial" panose="020B0604020202020204" pitchFamily="34" charset="0"/>
              <a:buChar char="•"/>
            </a:pPr>
            <a:r>
              <a:rPr lang="zh-CN" altLang="en-US" sz="1000" smtClean="0">
                <a:solidFill>
                  <a:schemeClr val="bg2"/>
                </a:solidFill>
                <a:latin typeface="Museo Sans For Dell" panose="02000000000000000000" pitchFamily="2" charset="0"/>
                <a:ea typeface="方正准圆简体" panose="03000509000000000000" pitchFamily="65" charset="-122"/>
              </a:rPr>
              <a:t>支持混合的</a:t>
            </a:r>
            <a:r>
              <a:rPr lang="en-US" sz="1000" smtClean="0">
                <a:solidFill>
                  <a:schemeClr val="bg2"/>
                </a:solidFill>
                <a:latin typeface="Museo Sans For Dell" panose="02000000000000000000" pitchFamily="2" charset="0"/>
                <a:ea typeface="方正准圆简体" panose="03000509000000000000" pitchFamily="65" charset="-122"/>
              </a:rPr>
              <a:t>iSCSI </a:t>
            </a:r>
            <a:r>
              <a:rPr lang="zh-CN" altLang="en-US" sz="1000" smtClean="0">
                <a:solidFill>
                  <a:schemeClr val="bg2"/>
                </a:solidFill>
                <a:latin typeface="Museo Sans For Dell" panose="02000000000000000000" pitchFamily="2" charset="0"/>
                <a:ea typeface="方正准圆简体" panose="03000509000000000000" pitchFamily="65" charset="-122"/>
              </a:rPr>
              <a:t>和</a:t>
            </a:r>
            <a:r>
              <a:rPr lang="en-US" sz="1000" smtClean="0">
                <a:solidFill>
                  <a:schemeClr val="bg2"/>
                </a:solidFill>
                <a:latin typeface="Museo Sans For Dell" panose="02000000000000000000" pitchFamily="2" charset="0"/>
                <a:ea typeface="方正准圆简体" panose="03000509000000000000" pitchFamily="65" charset="-122"/>
              </a:rPr>
              <a:t> FC</a:t>
            </a:r>
            <a:r>
              <a:rPr lang="zh-CN" altLang="en-US" sz="1000" smtClean="0">
                <a:solidFill>
                  <a:schemeClr val="bg2"/>
                </a:solidFill>
                <a:latin typeface="Museo Sans For Dell" panose="02000000000000000000" pitchFamily="2" charset="0"/>
                <a:ea typeface="方正准圆简体" panose="03000509000000000000" pitchFamily="65" charset="-122"/>
              </a:rPr>
              <a:t>协</a:t>
            </a:r>
            <a:endParaRPr lang="en-US" altLang="zh-CN" sz="1000" smtClean="0">
              <a:solidFill>
                <a:schemeClr val="bg2"/>
              </a:solidFill>
              <a:latin typeface="Museo Sans For Dell" panose="02000000000000000000" pitchFamily="2" charset="0"/>
              <a:ea typeface="方正准圆简体" panose="03000509000000000000" pitchFamily="65" charset="-122"/>
            </a:endParaRPr>
          </a:p>
          <a:p>
            <a:pPr marL="258366" lvl="1" indent="-83344">
              <a:spcBef>
                <a:spcPts val="450"/>
              </a:spcBef>
              <a:spcAft>
                <a:spcPts val="0"/>
              </a:spcAft>
              <a:buClr>
                <a:schemeClr val="accent5"/>
              </a:buClr>
              <a:buFont typeface="Arial" panose="020B0604020202020204" pitchFamily="34" charset="0"/>
              <a:buChar char="•"/>
            </a:pPr>
            <a:r>
              <a:rPr lang="zh-CN" altLang="en-US" sz="1000" smtClean="0">
                <a:solidFill>
                  <a:schemeClr val="bg2"/>
                </a:solidFill>
                <a:latin typeface="Museo Sans For Dell" panose="02000000000000000000" pitchFamily="2" charset="0"/>
                <a:ea typeface="方正准圆简体" panose="03000509000000000000" pitchFamily="65" charset="-122"/>
              </a:rPr>
              <a:t>压缩</a:t>
            </a:r>
            <a:endParaRPr lang="en-US" sz="1000" dirty="0">
              <a:solidFill>
                <a:schemeClr val="bg2"/>
              </a:solidFill>
              <a:latin typeface="Museo Sans For Dell" panose="02000000000000000000" pitchFamily="2" charset="0"/>
              <a:ea typeface="方正准圆简体" panose="03000509000000000000" pitchFamily="65" charset="-122"/>
            </a:endParaRPr>
          </a:p>
        </p:txBody>
      </p:sp>
      <p:sp>
        <p:nvSpPr>
          <p:cNvPr id="16" name="Rounded Rectangle 15"/>
          <p:cNvSpPr/>
          <p:nvPr/>
        </p:nvSpPr>
        <p:spPr>
          <a:xfrm>
            <a:off x="6944497" y="1287660"/>
            <a:ext cx="1651336" cy="2641790"/>
          </a:xfrm>
          <a:prstGeom prst="roundRect">
            <a:avLst>
              <a:gd name="adj" fmla="val 3628"/>
            </a:avLst>
          </a:prstGeom>
          <a:solidFill>
            <a:schemeClr val="accent6">
              <a:lumMod val="20000"/>
              <a:lumOff val="80000"/>
            </a:schemeClr>
          </a:solidFill>
          <a:effectLst/>
        </p:spPr>
        <p:txBody>
          <a:bodyPr wrap="square" rtlCol="0" anchor="t">
            <a:noAutofit/>
          </a:bodyPr>
          <a:lstStyle/>
          <a:p>
            <a:pPr marL="84535" indent="-84535">
              <a:spcBef>
                <a:spcPts val="450"/>
              </a:spcBef>
              <a:spcAft>
                <a:spcPts val="0"/>
              </a:spcAft>
              <a:buClr>
                <a:schemeClr val="accent6"/>
              </a:buClr>
              <a:buFont typeface="Arial" panose="020B0604020202020204" pitchFamily="34" charset="0"/>
              <a:buChar char="•"/>
            </a:pPr>
            <a:r>
              <a:rPr lang="en-US" sz="1000" b="1" dirty="0">
                <a:solidFill>
                  <a:schemeClr val="bg2"/>
                </a:solidFill>
                <a:latin typeface="Museo Sans For Dell" panose="02000000000000000000" pitchFamily="2" charset="0"/>
                <a:ea typeface="方正准圆简体" panose="03000509000000000000" pitchFamily="65" charset="-122"/>
              </a:rPr>
              <a:t>SC9000 </a:t>
            </a:r>
            <a:r>
              <a:rPr lang="zh-CN" altLang="en-US" sz="1000" b="1" dirty="0" smtClean="0">
                <a:solidFill>
                  <a:schemeClr val="bg2"/>
                </a:solidFill>
                <a:latin typeface="Museo Sans For Dell" panose="02000000000000000000" pitchFamily="2" charset="0"/>
                <a:ea typeface="方正准圆简体" panose="03000509000000000000" pitchFamily="65" charset="-122"/>
              </a:rPr>
              <a:t>发布</a:t>
            </a:r>
            <a:endParaRPr lang="en-US" sz="1000" b="1" dirty="0">
              <a:solidFill>
                <a:schemeClr val="bg2"/>
              </a:solidFill>
              <a:latin typeface="Museo Sans For Dell" panose="02000000000000000000" pitchFamily="2" charset="0"/>
              <a:ea typeface="方正准圆简体" panose="03000509000000000000" pitchFamily="65" charset="-122"/>
            </a:endParaRPr>
          </a:p>
          <a:p>
            <a:pPr marL="258366" lvl="1" indent="-83344">
              <a:spcBef>
                <a:spcPts val="450"/>
              </a:spcBef>
              <a:spcAft>
                <a:spcPts val="0"/>
              </a:spcAft>
              <a:buClr>
                <a:schemeClr val="accent6"/>
              </a:buClr>
              <a:buFont typeface="Arial" panose="020B0604020202020204" pitchFamily="34" charset="0"/>
              <a:buChar char="•"/>
            </a:pPr>
            <a:r>
              <a:rPr lang="en-US" sz="1000" dirty="0" smtClean="0">
                <a:solidFill>
                  <a:schemeClr val="bg2"/>
                </a:solidFill>
                <a:latin typeface="Museo Sans For Dell" panose="02000000000000000000" pitchFamily="2" charset="0"/>
                <a:ea typeface="方正准圆简体" panose="03000509000000000000" pitchFamily="65" charset="-122"/>
              </a:rPr>
              <a:t>SC400/SC420 </a:t>
            </a:r>
            <a:r>
              <a:rPr lang="zh-CN" altLang="en-US" sz="1000" dirty="0" smtClean="0">
                <a:solidFill>
                  <a:schemeClr val="bg2"/>
                </a:solidFill>
                <a:latin typeface="Museo Sans For Dell" panose="02000000000000000000" pitchFamily="2" charset="0"/>
                <a:ea typeface="方正准圆简体" panose="03000509000000000000" pitchFamily="65" charset="-122"/>
              </a:rPr>
              <a:t>扩展</a:t>
            </a:r>
            <a:endParaRPr lang="en-US" sz="1000" dirty="0">
              <a:solidFill>
                <a:schemeClr val="bg2"/>
              </a:solidFill>
              <a:latin typeface="Museo Sans For Dell" panose="02000000000000000000" pitchFamily="2" charset="0"/>
              <a:ea typeface="方正准圆简体" panose="03000509000000000000" pitchFamily="65" charset="-122"/>
            </a:endParaRPr>
          </a:p>
          <a:p>
            <a:pPr marL="84535" indent="-84535">
              <a:spcBef>
                <a:spcPts val="450"/>
              </a:spcBef>
              <a:spcAft>
                <a:spcPts val="0"/>
              </a:spcAft>
              <a:buClr>
                <a:schemeClr val="accent6"/>
              </a:buClr>
              <a:buFont typeface="Arial" panose="020B0604020202020204" pitchFamily="34" charset="0"/>
              <a:buChar char="•"/>
            </a:pPr>
            <a:r>
              <a:rPr lang="en-US" sz="1000" b="1" dirty="0">
                <a:solidFill>
                  <a:schemeClr val="bg2"/>
                </a:solidFill>
                <a:latin typeface="Museo Sans For Dell" panose="02000000000000000000" pitchFamily="2" charset="0"/>
                <a:ea typeface="方正准圆简体" panose="03000509000000000000" pitchFamily="65" charset="-122"/>
              </a:rPr>
              <a:t>SC8000/SC4020 </a:t>
            </a:r>
            <a:r>
              <a:rPr lang="zh-CN" altLang="en-US" sz="1000" b="1" dirty="0" smtClean="0">
                <a:solidFill>
                  <a:schemeClr val="bg2"/>
                </a:solidFill>
                <a:latin typeface="Museo Sans For Dell" panose="02000000000000000000" pitchFamily="2" charset="0"/>
                <a:ea typeface="方正准圆简体" panose="03000509000000000000" pitchFamily="65" charset="-122"/>
              </a:rPr>
              <a:t>升级</a:t>
            </a:r>
            <a:endParaRPr lang="en-US" sz="1000" b="1" dirty="0">
              <a:solidFill>
                <a:schemeClr val="bg2"/>
              </a:solidFill>
              <a:latin typeface="Museo Sans For Dell" panose="02000000000000000000" pitchFamily="2" charset="0"/>
              <a:ea typeface="方正准圆简体" panose="03000509000000000000" pitchFamily="65" charset="-122"/>
            </a:endParaRPr>
          </a:p>
          <a:p>
            <a:pPr marL="258366" lvl="1" indent="-83344">
              <a:spcBef>
                <a:spcPts val="450"/>
              </a:spcBef>
              <a:spcAft>
                <a:spcPts val="0"/>
              </a:spcAft>
              <a:buClr>
                <a:schemeClr val="accent6"/>
              </a:buClr>
              <a:buFont typeface="Arial" panose="020B0604020202020204" pitchFamily="34" charset="0"/>
              <a:buChar char="•"/>
            </a:pPr>
            <a:r>
              <a:rPr lang="zh-CN" altLang="en-US" sz="1000" dirty="0" smtClean="0">
                <a:solidFill>
                  <a:schemeClr val="bg2"/>
                </a:solidFill>
                <a:latin typeface="Museo Sans For Dell" panose="02000000000000000000" pitchFamily="2" charset="0"/>
                <a:ea typeface="方正准圆简体" panose="03000509000000000000" pitchFamily="65" charset="-122"/>
              </a:rPr>
              <a:t>带有自动故障迁移（</a:t>
            </a:r>
            <a:r>
              <a:rPr lang="en-US" altLang="zh-CN" sz="1000" dirty="0" smtClean="0">
                <a:solidFill>
                  <a:schemeClr val="bg2"/>
                </a:solidFill>
                <a:latin typeface="Museo Sans For Dell" panose="02000000000000000000" pitchFamily="2" charset="0"/>
                <a:ea typeface="方正准圆简体" panose="03000509000000000000" pitchFamily="65" charset="-122"/>
              </a:rPr>
              <a:t>Auto-Failover</a:t>
            </a:r>
            <a:r>
              <a:rPr lang="zh-CN" altLang="en-US" sz="1000" dirty="0" smtClean="0">
                <a:solidFill>
                  <a:schemeClr val="bg2"/>
                </a:solidFill>
                <a:latin typeface="Museo Sans For Dell" panose="02000000000000000000" pitchFamily="2" charset="0"/>
                <a:ea typeface="方正准圆简体" panose="03000509000000000000" pitchFamily="65" charset="-122"/>
              </a:rPr>
              <a:t>）的</a:t>
            </a:r>
            <a:r>
              <a:rPr lang="en-US" sz="1000" dirty="0" smtClean="0">
                <a:solidFill>
                  <a:schemeClr val="bg2"/>
                </a:solidFill>
                <a:latin typeface="Museo Sans For Dell" panose="02000000000000000000" pitchFamily="2" charset="0"/>
                <a:ea typeface="方正准圆简体" panose="03000509000000000000" pitchFamily="65" charset="-122"/>
              </a:rPr>
              <a:t>Live Volume</a:t>
            </a:r>
            <a:endParaRPr lang="en-US" sz="1000" dirty="0">
              <a:solidFill>
                <a:schemeClr val="bg2"/>
              </a:solidFill>
              <a:latin typeface="Museo Sans For Dell" panose="02000000000000000000" pitchFamily="2" charset="0"/>
              <a:ea typeface="方正准圆简体" panose="03000509000000000000" pitchFamily="65" charset="-122"/>
            </a:endParaRPr>
          </a:p>
          <a:p>
            <a:pPr marL="258366" lvl="1" indent="-83344">
              <a:spcBef>
                <a:spcPts val="450"/>
              </a:spcBef>
              <a:spcAft>
                <a:spcPts val="0"/>
              </a:spcAft>
              <a:buClr>
                <a:schemeClr val="accent6"/>
              </a:buClr>
              <a:buFont typeface="Arial" panose="020B0604020202020204" pitchFamily="34" charset="0"/>
              <a:buChar char="•"/>
            </a:pPr>
            <a:r>
              <a:rPr lang="zh-CN" altLang="en-US" sz="1000" dirty="0" smtClean="0">
                <a:solidFill>
                  <a:schemeClr val="bg2"/>
                </a:solidFill>
                <a:latin typeface="Museo Sans For Dell" panose="02000000000000000000" pitchFamily="2" charset="0"/>
                <a:ea typeface="方正准圆简体" panose="03000509000000000000" pitchFamily="65" charset="-122"/>
              </a:rPr>
              <a:t>强化的压缩</a:t>
            </a:r>
            <a:endParaRPr lang="en-US" sz="1000" dirty="0">
              <a:solidFill>
                <a:schemeClr val="bg2"/>
              </a:solidFill>
              <a:latin typeface="Museo Sans For Dell" panose="02000000000000000000" pitchFamily="2" charset="0"/>
              <a:ea typeface="方正准圆简体" panose="03000509000000000000" pitchFamily="65" charset="-122"/>
            </a:endParaRPr>
          </a:p>
          <a:p>
            <a:pPr marL="258366" lvl="1" indent="-83344">
              <a:spcBef>
                <a:spcPts val="450"/>
              </a:spcBef>
              <a:spcAft>
                <a:spcPts val="0"/>
              </a:spcAft>
              <a:buClr>
                <a:schemeClr val="accent6"/>
              </a:buClr>
              <a:buFont typeface="Arial" panose="020B0604020202020204" pitchFamily="34" charset="0"/>
              <a:buChar char="•"/>
            </a:pPr>
            <a:r>
              <a:rPr lang="zh-CN" altLang="en-US" sz="1000" dirty="0" smtClean="0">
                <a:solidFill>
                  <a:schemeClr val="bg2"/>
                </a:solidFill>
                <a:latin typeface="Museo Sans For Dell" panose="02000000000000000000" pitchFamily="2" charset="0"/>
                <a:ea typeface="方正准圆简体" panose="03000509000000000000" pitchFamily="65" charset="-122"/>
              </a:rPr>
              <a:t>从</a:t>
            </a:r>
            <a:r>
              <a:rPr lang="en-US" sz="1000" dirty="0" smtClean="0">
                <a:solidFill>
                  <a:schemeClr val="bg2"/>
                </a:solidFill>
                <a:latin typeface="Museo Sans For Dell" panose="02000000000000000000" pitchFamily="2" charset="0"/>
                <a:ea typeface="方正准圆简体" panose="03000509000000000000" pitchFamily="65" charset="-122"/>
              </a:rPr>
              <a:t>PS</a:t>
            </a:r>
            <a:r>
              <a:rPr lang="zh-CN" altLang="en-US" sz="1000" dirty="0" smtClean="0">
                <a:solidFill>
                  <a:schemeClr val="bg2"/>
                </a:solidFill>
                <a:latin typeface="Museo Sans For Dell" panose="02000000000000000000" pitchFamily="2" charset="0"/>
                <a:ea typeface="方正准圆简体" panose="03000509000000000000" pitchFamily="65" charset="-122"/>
              </a:rPr>
              <a:t>系列上的精简导入</a:t>
            </a:r>
            <a:endParaRPr lang="en-US" sz="1000" dirty="0">
              <a:solidFill>
                <a:schemeClr val="bg2"/>
              </a:solidFill>
              <a:latin typeface="Museo Sans For Dell" panose="02000000000000000000" pitchFamily="2" charset="0"/>
              <a:ea typeface="方正准圆简体" panose="03000509000000000000" pitchFamily="65" charset="-122"/>
            </a:endParaRPr>
          </a:p>
          <a:p>
            <a:pPr marL="258366" lvl="1" indent="-83344">
              <a:spcBef>
                <a:spcPts val="450"/>
              </a:spcBef>
              <a:spcAft>
                <a:spcPts val="0"/>
              </a:spcAft>
              <a:buClr>
                <a:schemeClr val="accent6"/>
              </a:buClr>
              <a:buFont typeface="Arial" panose="020B0604020202020204" pitchFamily="34" charset="0"/>
              <a:buChar char="•"/>
            </a:pPr>
            <a:r>
              <a:rPr lang="zh-CN" altLang="en-US" sz="1000" dirty="0" smtClean="0">
                <a:solidFill>
                  <a:schemeClr val="bg2"/>
                </a:solidFill>
                <a:latin typeface="Museo Sans For Dell" panose="02000000000000000000" pitchFamily="2" charset="0"/>
                <a:ea typeface="方正准圆简体" panose="03000509000000000000" pitchFamily="65" charset="-122"/>
              </a:rPr>
              <a:t>针对</a:t>
            </a:r>
            <a:r>
              <a:rPr lang="en-US" altLang="zh-CN" sz="1000" dirty="0" smtClean="0">
                <a:solidFill>
                  <a:schemeClr val="bg2"/>
                </a:solidFill>
                <a:latin typeface="Museo Sans For Dell" panose="02000000000000000000" pitchFamily="2" charset="0"/>
                <a:ea typeface="方正准圆简体" panose="03000509000000000000" pitchFamily="65" charset="-122"/>
              </a:rPr>
              <a:t>Oracle</a:t>
            </a:r>
            <a:r>
              <a:rPr lang="zh-CN" altLang="en-US" sz="1000" dirty="0" smtClean="0">
                <a:solidFill>
                  <a:schemeClr val="bg2"/>
                </a:solidFill>
                <a:latin typeface="Museo Sans For Dell" panose="02000000000000000000" pitchFamily="2" charset="0"/>
                <a:ea typeface="方正准圆简体" panose="03000509000000000000" pitchFamily="65" charset="-122"/>
              </a:rPr>
              <a:t>的应用保护管理器（</a:t>
            </a:r>
            <a:r>
              <a:rPr lang="en-US" sz="1000" dirty="0" smtClean="0">
                <a:solidFill>
                  <a:schemeClr val="bg2"/>
                </a:solidFill>
                <a:latin typeface="Museo Sans For Dell" panose="02000000000000000000" pitchFamily="2" charset="0"/>
                <a:ea typeface="方正准圆简体" panose="03000509000000000000" pitchFamily="65" charset="-122"/>
              </a:rPr>
              <a:t>Application </a:t>
            </a:r>
            <a:r>
              <a:rPr lang="en-US" sz="1000" dirty="0">
                <a:solidFill>
                  <a:schemeClr val="bg2"/>
                </a:solidFill>
                <a:latin typeface="Museo Sans For Dell" panose="02000000000000000000" pitchFamily="2" charset="0"/>
                <a:ea typeface="方正准圆简体" panose="03000509000000000000" pitchFamily="65" charset="-122"/>
              </a:rPr>
              <a:t>Protection Manager for </a:t>
            </a:r>
            <a:r>
              <a:rPr lang="en-US" sz="1000" dirty="0" smtClean="0">
                <a:solidFill>
                  <a:schemeClr val="bg2"/>
                </a:solidFill>
                <a:latin typeface="Museo Sans For Dell" panose="02000000000000000000" pitchFamily="2" charset="0"/>
                <a:ea typeface="方正准圆简体" panose="03000509000000000000" pitchFamily="65" charset="-122"/>
              </a:rPr>
              <a:t>Oracle</a:t>
            </a:r>
            <a:r>
              <a:rPr lang="zh-CN" altLang="en-US" sz="1000" dirty="0" smtClean="0">
                <a:solidFill>
                  <a:schemeClr val="bg2"/>
                </a:solidFill>
                <a:latin typeface="Museo Sans For Dell" panose="02000000000000000000" pitchFamily="2" charset="0"/>
                <a:ea typeface="方正准圆简体" panose="03000509000000000000" pitchFamily="65" charset="-122"/>
              </a:rPr>
              <a:t>）</a:t>
            </a:r>
            <a:endParaRPr lang="en-US" sz="1000" dirty="0" smtClean="0">
              <a:solidFill>
                <a:schemeClr val="bg2"/>
              </a:solidFill>
              <a:latin typeface="Museo Sans For Dell" panose="02000000000000000000" pitchFamily="2" charset="0"/>
              <a:ea typeface="方正准圆简体" panose="03000509000000000000" pitchFamily="65" charset="-122"/>
            </a:endParaRPr>
          </a:p>
        </p:txBody>
      </p:sp>
      <p:sp>
        <p:nvSpPr>
          <p:cNvPr id="19" name="Rounded Rectangle 18"/>
          <p:cNvSpPr/>
          <p:nvPr/>
        </p:nvSpPr>
        <p:spPr>
          <a:xfrm>
            <a:off x="1997712" y="1248950"/>
            <a:ext cx="1298514" cy="1290821"/>
          </a:xfrm>
          <a:prstGeom prst="roundRect">
            <a:avLst>
              <a:gd name="adj" fmla="val 4223"/>
            </a:avLst>
          </a:prstGeom>
          <a:solidFill>
            <a:schemeClr val="accent2">
              <a:lumMod val="20000"/>
              <a:lumOff val="80000"/>
            </a:schemeClr>
          </a:solidFill>
          <a:effectLst/>
        </p:spPr>
        <p:txBody>
          <a:bodyPr wrap="square" rtlCol="0" anchor="t">
            <a:noAutofit/>
          </a:bodyPr>
          <a:lstStyle/>
          <a:p>
            <a:pPr marL="84535" indent="-84535">
              <a:spcBef>
                <a:spcPts val="450"/>
              </a:spcBef>
              <a:spcAft>
                <a:spcPts val="0"/>
              </a:spcAft>
              <a:buClr>
                <a:schemeClr val="accent2"/>
              </a:buClr>
              <a:buFont typeface="Arial" panose="020B0604020202020204" pitchFamily="34" charset="0"/>
              <a:buChar char="•"/>
            </a:pPr>
            <a:r>
              <a:rPr lang="en-US" sz="1000" b="1">
                <a:solidFill>
                  <a:schemeClr val="bg2"/>
                </a:solidFill>
                <a:latin typeface="Museo Sans For Dell" panose="02000000000000000000" pitchFamily="2" charset="0"/>
                <a:ea typeface="方正准圆简体" panose="03000509000000000000" pitchFamily="65" charset="-122"/>
              </a:rPr>
              <a:t>SC280 </a:t>
            </a:r>
            <a:r>
              <a:rPr lang="zh-CN" altLang="en-US" sz="1000" b="1" smtClean="0">
                <a:solidFill>
                  <a:schemeClr val="bg2"/>
                </a:solidFill>
                <a:latin typeface="Museo Sans For Dell" panose="02000000000000000000" pitchFamily="2" charset="0"/>
                <a:ea typeface="方正准圆简体" panose="03000509000000000000" pitchFamily="65" charset="-122"/>
              </a:rPr>
              <a:t>发布</a:t>
            </a:r>
            <a:endParaRPr lang="en-US" sz="1000" b="1" dirty="0">
              <a:solidFill>
                <a:schemeClr val="bg2"/>
              </a:solidFill>
              <a:latin typeface="Museo Sans For Dell" panose="02000000000000000000" pitchFamily="2" charset="0"/>
              <a:ea typeface="方正准圆简体" panose="03000509000000000000" pitchFamily="65" charset="-122"/>
            </a:endParaRPr>
          </a:p>
          <a:p>
            <a:pPr marL="84535" lvl="1" indent="-84535">
              <a:spcBef>
                <a:spcPts val="450"/>
              </a:spcBef>
              <a:spcAft>
                <a:spcPts val="0"/>
              </a:spcAft>
              <a:buClr>
                <a:schemeClr val="accent2"/>
              </a:buClr>
              <a:buFont typeface="Arial" panose="020B0604020202020204" pitchFamily="34" charset="0"/>
              <a:buChar char="•"/>
            </a:pPr>
            <a:r>
              <a:rPr lang="zh-CN" altLang="en-US" sz="1000" smtClean="0">
                <a:solidFill>
                  <a:schemeClr val="bg2"/>
                </a:solidFill>
                <a:latin typeface="Museo Sans For Dell" panose="02000000000000000000" pitchFamily="2" charset="0"/>
                <a:ea typeface="方正准圆简体" panose="03000509000000000000" pitchFamily="65" charset="-122"/>
              </a:rPr>
              <a:t>闪存优化型配置</a:t>
            </a:r>
            <a:endParaRPr lang="en-US" altLang="zh-CN" sz="1000" smtClean="0">
              <a:solidFill>
                <a:schemeClr val="bg2"/>
              </a:solidFill>
              <a:latin typeface="Museo Sans For Dell" panose="02000000000000000000" pitchFamily="2" charset="0"/>
              <a:ea typeface="方正准圆简体" panose="03000509000000000000" pitchFamily="65" charset="-122"/>
            </a:endParaRPr>
          </a:p>
          <a:p>
            <a:pPr marL="84535" lvl="1" indent="-84535">
              <a:spcBef>
                <a:spcPts val="450"/>
              </a:spcBef>
              <a:spcAft>
                <a:spcPts val="0"/>
              </a:spcAft>
              <a:buClr>
                <a:schemeClr val="accent2"/>
              </a:buClr>
              <a:buFont typeface="Arial" panose="020B0604020202020204" pitchFamily="34" charset="0"/>
              <a:buChar char="•"/>
            </a:pPr>
            <a:r>
              <a:rPr lang="zh-CN" altLang="en-US" sz="1000" smtClean="0">
                <a:solidFill>
                  <a:schemeClr val="bg2"/>
                </a:solidFill>
                <a:latin typeface="Museo Sans For Dell" panose="02000000000000000000" pitchFamily="2" charset="0"/>
                <a:ea typeface="方正准圆简体" panose="03000509000000000000" pitchFamily="65" charset="-122"/>
              </a:rPr>
              <a:t>全新的读取密集型硬盘</a:t>
            </a:r>
            <a:endParaRPr lang="en-US" sz="1000" dirty="0">
              <a:solidFill>
                <a:schemeClr val="bg2"/>
              </a:solidFill>
              <a:latin typeface="Museo Sans For Dell" panose="02000000000000000000" pitchFamily="2" charset="0"/>
              <a:ea typeface="方正准圆简体" panose="03000509000000000000" pitchFamily="65" charset="-122"/>
            </a:endParaRPr>
          </a:p>
        </p:txBody>
      </p:sp>
    </p:spTree>
    <p:extLst>
      <p:ext uri="{BB962C8B-B14F-4D97-AF65-F5344CB8AC3E}">
        <p14:creationId xmlns:p14="http://schemas.microsoft.com/office/powerpoint/2010/main" val="3617039723"/>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ea typeface="方正准圆简体" panose="03000509000000000000" pitchFamily="65" charset="-122"/>
              </a:rPr>
              <a:t>Storage Center </a:t>
            </a:r>
            <a:r>
              <a:rPr lang="en-US" sz="2100" smtClean="0">
                <a:ea typeface="方正准圆简体" panose="03000509000000000000" pitchFamily="65" charset="-122"/>
              </a:rPr>
              <a:t>6.x </a:t>
            </a:r>
            <a:r>
              <a:rPr lang="zh-CN" altLang="en-US" sz="2100" smtClean="0">
                <a:ea typeface="方正准圆简体" panose="03000509000000000000" pitchFamily="65" charset="-122"/>
              </a:rPr>
              <a:t>的增强特性</a:t>
            </a:r>
            <a:endParaRPr lang="en-US" sz="2100" dirty="0">
              <a:ea typeface="方正准圆简体" panose="03000509000000000000" pitchFamily="65" charset="-122"/>
            </a:endParaRPr>
          </a:p>
        </p:txBody>
      </p:sp>
      <p:grpSp>
        <p:nvGrpSpPr>
          <p:cNvPr id="119" name="Group 118"/>
          <p:cNvGrpSpPr/>
          <p:nvPr/>
        </p:nvGrpSpPr>
        <p:grpSpPr>
          <a:xfrm>
            <a:off x="1301410" y="1877639"/>
            <a:ext cx="2256624" cy="1663243"/>
            <a:chOff x="466669" y="2447491"/>
            <a:chExt cx="2753376" cy="1789339"/>
          </a:xfrm>
        </p:grpSpPr>
        <p:grpSp>
          <p:nvGrpSpPr>
            <p:cNvPr id="4" name="Group 3"/>
            <p:cNvGrpSpPr/>
            <p:nvPr/>
          </p:nvGrpSpPr>
          <p:grpSpPr bwMode="gray">
            <a:xfrm>
              <a:off x="466669" y="2447491"/>
              <a:ext cx="2036316" cy="1789339"/>
              <a:chOff x="122764" y="4221436"/>
              <a:chExt cx="2036316" cy="1789339"/>
            </a:xfrm>
          </p:grpSpPr>
          <p:sp>
            <p:nvSpPr>
              <p:cNvPr id="6" name="TextBox 5"/>
              <p:cNvSpPr txBox="1"/>
              <p:nvPr/>
            </p:nvSpPr>
            <p:spPr bwMode="gray">
              <a:xfrm>
                <a:off x="122764" y="4221436"/>
                <a:ext cx="2036316" cy="300482"/>
              </a:xfrm>
              <a:prstGeom prst="rect">
                <a:avLst/>
              </a:prstGeom>
              <a:noFill/>
            </p:spPr>
            <p:txBody>
              <a:bodyPr wrap="square" rtlCol="0">
                <a:spAutoFit/>
              </a:bodyPr>
              <a:lstStyle/>
              <a:p>
                <a:pPr algn="ctr" fontAlgn="auto">
                  <a:lnSpc>
                    <a:spcPct val="90000"/>
                  </a:lnSpc>
                  <a:spcBef>
                    <a:spcPts val="450"/>
                  </a:spcBef>
                  <a:spcAft>
                    <a:spcPts val="0"/>
                  </a:spcAft>
                  <a:buClr>
                    <a:srgbClr val="0085C3"/>
                  </a:buClr>
                  <a:defRPr/>
                </a:pPr>
                <a:r>
                  <a:rPr lang="zh-CN" altLang="en-US" sz="1350" b="1" kern="0" smtClean="0">
                    <a:solidFill>
                      <a:srgbClr val="0085C3"/>
                    </a:solidFill>
                    <a:latin typeface="Museo Sans For Dell" panose="02000000000000000000" pitchFamily="2" charset="0"/>
                    <a:ea typeface="方正准圆简体" panose="03000509000000000000" pitchFamily="65" charset="-122"/>
                  </a:rPr>
                  <a:t>强化的可用性</a:t>
                </a:r>
                <a:endParaRPr lang="en-US" sz="1350" b="1" kern="0" dirty="0">
                  <a:solidFill>
                    <a:srgbClr val="0085C3"/>
                  </a:solidFill>
                  <a:latin typeface="Museo Sans For Dell" panose="02000000000000000000" pitchFamily="2" charset="0"/>
                  <a:ea typeface="方正准圆简体" panose="03000509000000000000" pitchFamily="65" charset="-122"/>
                </a:endParaRPr>
              </a:p>
            </p:txBody>
          </p:sp>
          <p:grpSp>
            <p:nvGrpSpPr>
              <p:cNvPr id="7" name="Group 6"/>
              <p:cNvGrpSpPr/>
              <p:nvPr/>
            </p:nvGrpSpPr>
            <p:grpSpPr bwMode="gray">
              <a:xfrm>
                <a:off x="479330" y="4818629"/>
                <a:ext cx="1284333" cy="1192146"/>
                <a:chOff x="3227730" y="2667982"/>
                <a:chExt cx="3746921" cy="3477973"/>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l="10876" t="6838" r="5968" b="12236"/>
                <a:stretch/>
              </p:blipFill>
              <p:spPr bwMode="gray">
                <a:xfrm>
                  <a:off x="3227730" y="2667982"/>
                  <a:ext cx="3746921" cy="3477973"/>
                </a:xfrm>
                <a:prstGeom prst="rect">
                  <a:avLst/>
                </a:prstGeom>
                <a:ln w="28575"/>
              </p:spPr>
            </p:pic>
            <p:grpSp>
              <p:nvGrpSpPr>
                <p:cNvPr id="9" name="Group 8"/>
                <p:cNvGrpSpPr/>
                <p:nvPr/>
              </p:nvGrpSpPr>
              <p:grpSpPr bwMode="gray">
                <a:xfrm>
                  <a:off x="3841136" y="3178363"/>
                  <a:ext cx="1819293" cy="2326233"/>
                  <a:chOff x="4121511" y="3273020"/>
                  <a:chExt cx="944186" cy="1885718"/>
                </a:xfrm>
              </p:grpSpPr>
              <p:sp>
                <p:nvSpPr>
                  <p:cNvPr id="10" name="Can 9"/>
                  <p:cNvSpPr/>
                  <p:nvPr/>
                </p:nvSpPr>
                <p:spPr bwMode="gray">
                  <a:xfrm>
                    <a:off x="4136499" y="3629373"/>
                    <a:ext cx="929198" cy="504876"/>
                  </a:xfrm>
                  <a:prstGeom prst="can">
                    <a:avLst/>
                  </a:prstGeom>
                  <a:solidFill>
                    <a:srgbClr val="7AB800"/>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900" kern="0" dirty="0">
                      <a:solidFill>
                        <a:srgbClr val="FFFFFF"/>
                      </a:solidFill>
                      <a:latin typeface="Museo Sans For Dell" panose="02000000000000000000" pitchFamily="2" charset="0"/>
                      <a:ea typeface="方正准圆简体" panose="03000509000000000000" pitchFamily="65" charset="-122"/>
                    </a:endParaRPr>
                  </a:p>
                </p:txBody>
              </p:sp>
              <p:sp>
                <p:nvSpPr>
                  <p:cNvPr id="11" name="Can 10"/>
                  <p:cNvSpPr/>
                  <p:nvPr/>
                </p:nvSpPr>
                <p:spPr bwMode="gray">
                  <a:xfrm>
                    <a:off x="4121511" y="3273020"/>
                    <a:ext cx="929198" cy="342301"/>
                  </a:xfrm>
                  <a:prstGeom prst="can">
                    <a:avLst/>
                  </a:prstGeom>
                  <a:solidFill>
                    <a:srgbClr val="0085C3"/>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900" kern="0" dirty="0">
                      <a:solidFill>
                        <a:srgbClr val="FFFFFF"/>
                      </a:solidFill>
                      <a:latin typeface="Museo Sans For Dell" panose="02000000000000000000" pitchFamily="2" charset="0"/>
                      <a:ea typeface="方正准圆简体" panose="03000509000000000000" pitchFamily="65" charset="-122"/>
                    </a:endParaRPr>
                  </a:p>
                </p:txBody>
              </p:sp>
              <p:grpSp>
                <p:nvGrpSpPr>
                  <p:cNvPr id="12" name="Group 11"/>
                  <p:cNvGrpSpPr/>
                  <p:nvPr/>
                </p:nvGrpSpPr>
                <p:grpSpPr bwMode="gray">
                  <a:xfrm>
                    <a:off x="4131710" y="4246651"/>
                    <a:ext cx="929198" cy="912087"/>
                    <a:chOff x="5060908" y="4315302"/>
                    <a:chExt cx="929198" cy="912087"/>
                  </a:xfrm>
                </p:grpSpPr>
                <p:sp>
                  <p:nvSpPr>
                    <p:cNvPr id="13" name="Can 12"/>
                    <p:cNvSpPr/>
                    <p:nvPr/>
                  </p:nvSpPr>
                  <p:spPr bwMode="gray">
                    <a:xfrm>
                      <a:off x="5060908" y="4315302"/>
                      <a:ext cx="929198" cy="912087"/>
                    </a:xfrm>
                    <a:prstGeom prst="can">
                      <a:avLst/>
                    </a:prstGeom>
                    <a:solidFill>
                      <a:srgbClr val="DC5034"/>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900" kern="0" dirty="0" err="1">
                        <a:solidFill>
                          <a:srgbClr val="FFFFFF"/>
                        </a:solidFill>
                        <a:latin typeface="Museo Sans For Dell" panose="02000000000000000000" pitchFamily="2" charset="0"/>
                        <a:ea typeface="方正准圆简体" panose="03000509000000000000" pitchFamily="65" charset="-122"/>
                      </a:endParaRPr>
                    </a:p>
                  </p:txBody>
                </p:sp>
                <p:sp>
                  <p:nvSpPr>
                    <p:cNvPr id="14" name="Can 13"/>
                    <p:cNvSpPr/>
                    <p:nvPr/>
                  </p:nvSpPr>
                  <p:spPr bwMode="gray">
                    <a:xfrm>
                      <a:off x="5060908" y="4315302"/>
                      <a:ext cx="929198" cy="557687"/>
                    </a:xfrm>
                    <a:prstGeom prst="can">
                      <a:avLst/>
                    </a:prstGeom>
                    <a:pattFill prst="pct90">
                      <a:fgClr>
                        <a:srgbClr val="FFFFFF"/>
                      </a:fgClr>
                      <a:bgClr>
                        <a:srgbClr val="DC5034"/>
                      </a:bgClr>
                    </a:pattFill>
                    <a:ln>
                      <a:solidFill>
                        <a:srgbClr val="000000">
                          <a:lumMod val="65000"/>
                          <a:lumOff val="35000"/>
                        </a:srgbClr>
                      </a:solidFill>
                      <a:prstDash val="dash"/>
                    </a:ln>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900" kern="0" dirty="0" err="1">
                        <a:solidFill>
                          <a:srgbClr val="FFFFFF"/>
                        </a:solidFill>
                        <a:latin typeface="Museo Sans For Dell" panose="02000000000000000000" pitchFamily="2" charset="0"/>
                        <a:ea typeface="方正准圆简体" panose="03000509000000000000" pitchFamily="65" charset="-122"/>
                      </a:endParaRPr>
                    </a:p>
                  </p:txBody>
                </p:sp>
              </p:grpSp>
            </p:grpSp>
          </p:grpSp>
        </p:grpSp>
        <p:cxnSp>
          <p:nvCxnSpPr>
            <p:cNvPr id="5" name="Straight Connector 4"/>
            <p:cNvCxnSpPr/>
            <p:nvPr/>
          </p:nvCxnSpPr>
          <p:spPr bwMode="gray">
            <a:xfrm>
              <a:off x="2084418" y="3584582"/>
              <a:ext cx="1135627" cy="270978"/>
            </a:xfrm>
            <a:prstGeom prst="line">
              <a:avLst/>
            </a:prstGeom>
            <a:noFill/>
            <a:ln w="28575" cap="flat" cmpd="sng" algn="ctr">
              <a:solidFill>
                <a:srgbClr val="0085C3"/>
              </a:solidFill>
              <a:prstDash val="solid"/>
            </a:ln>
            <a:effectLst/>
          </p:spPr>
        </p:cxnSp>
      </p:grpSp>
      <p:pic>
        <p:nvPicPr>
          <p:cNvPr id="15" name="Picture 14"/>
          <p:cNvPicPr>
            <a:picLocks noChangeAspect="1"/>
          </p:cNvPicPr>
          <p:nvPr/>
        </p:nvPicPr>
        <p:blipFill rotWithShape="1">
          <a:blip r:embed="rId3" cstate="email">
            <a:clrChange>
              <a:clrFrom>
                <a:srgbClr val="F6F6F7"/>
              </a:clrFrom>
              <a:clrTo>
                <a:srgbClr val="F6F6F7">
                  <a:alpha val="0"/>
                </a:srgbClr>
              </a:clrTo>
            </a:clrChange>
            <a:extLst>
              <a:ext uri="{28A0092B-C50C-407E-A947-70E740481C1C}">
                <a14:useLocalDpi xmlns:a14="http://schemas.microsoft.com/office/drawing/2010/main"/>
              </a:ext>
            </a:extLst>
          </a:blip>
          <a:srcRect l="14829" t="6838" r="5968" b="17071"/>
          <a:stretch/>
        </p:blipFill>
        <p:spPr bwMode="gray">
          <a:xfrm>
            <a:off x="3082440" y="2356023"/>
            <a:ext cx="2674359" cy="2450606"/>
          </a:xfrm>
          <a:prstGeom prst="rect">
            <a:avLst/>
          </a:prstGeom>
        </p:spPr>
      </p:pic>
      <p:grpSp>
        <p:nvGrpSpPr>
          <p:cNvPr id="16" name="Group 15"/>
          <p:cNvGrpSpPr/>
          <p:nvPr/>
        </p:nvGrpSpPr>
        <p:grpSpPr bwMode="gray">
          <a:xfrm>
            <a:off x="5884134" y="2983287"/>
            <a:ext cx="1622553" cy="1219350"/>
            <a:chOff x="6870301" y="4248219"/>
            <a:chExt cx="2171978" cy="1439181"/>
          </a:xfrm>
        </p:grpSpPr>
        <p:grpSp>
          <p:nvGrpSpPr>
            <p:cNvPr id="17" name="Group 16"/>
            <p:cNvGrpSpPr/>
            <p:nvPr/>
          </p:nvGrpSpPr>
          <p:grpSpPr bwMode="gray">
            <a:xfrm>
              <a:off x="7388801" y="4248219"/>
              <a:ext cx="1210799" cy="1191584"/>
              <a:chOff x="7232502" y="4075240"/>
              <a:chExt cx="1048798" cy="1195019"/>
            </a:xfrm>
          </p:grpSpPr>
          <p:pic>
            <p:nvPicPr>
              <p:cNvPr id="19" name="Picture 18" descr="Dell_iconography_10_2012_p1-23.png"/>
              <p:cNvPicPr>
                <a:picLocks noChangeAspect="1"/>
              </p:cNvPicPr>
              <p:nvPr/>
            </p:nvPicPr>
            <p:blipFill>
              <a:blip r:embed="rId4"/>
              <a:stretch>
                <a:fillRect/>
              </a:stretch>
            </p:blipFill>
            <p:spPr bwMode="gray">
              <a:xfrm rot="5400000">
                <a:off x="7168624" y="4157583"/>
                <a:ext cx="1176554" cy="1048798"/>
              </a:xfrm>
              <a:prstGeom prst="rect">
                <a:avLst/>
              </a:prstGeom>
            </p:spPr>
          </p:pic>
          <p:pic>
            <p:nvPicPr>
              <p:cNvPr id="20" name="Picture 9" descr="\\psf\Home\Documents\DELL_DESIGN\Graphics\5Forces_assets\FIVE_FORCES_ICONS_130412\SECURE\SECURE_DellBlue_100.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gray">
              <a:xfrm>
                <a:off x="7807691" y="4075240"/>
                <a:ext cx="454632" cy="5956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8" name="TextBox 17"/>
            <p:cNvSpPr txBox="1"/>
            <p:nvPr/>
          </p:nvSpPr>
          <p:spPr bwMode="gray">
            <a:xfrm>
              <a:off x="6870301" y="5357738"/>
              <a:ext cx="2171978" cy="329662"/>
            </a:xfrm>
            <a:prstGeom prst="rect">
              <a:avLst/>
            </a:prstGeom>
            <a:noFill/>
          </p:spPr>
          <p:txBody>
            <a:bodyPr wrap="square" rtlCol="0">
              <a:spAutoFit/>
            </a:bodyPr>
            <a:lstStyle/>
            <a:p>
              <a:pPr algn="ctr">
                <a:lnSpc>
                  <a:spcPct val="90000"/>
                </a:lnSpc>
                <a:spcBef>
                  <a:spcPts val="450"/>
                </a:spcBef>
                <a:spcAft>
                  <a:spcPts val="0"/>
                </a:spcAft>
                <a:buClr>
                  <a:srgbClr val="0085C3"/>
                </a:buClr>
              </a:pPr>
              <a:r>
                <a:rPr lang="zh-CN" altLang="en-US" sz="1350" b="1" smtClean="0">
                  <a:solidFill>
                    <a:srgbClr val="0085C3"/>
                  </a:solidFill>
                  <a:latin typeface="Museo Sans For Dell" panose="02000000000000000000" pitchFamily="2" charset="0"/>
                  <a:ea typeface="方正准圆简体" panose="03000509000000000000" pitchFamily="65" charset="-122"/>
                </a:rPr>
                <a:t>静态数据安全</a:t>
              </a:r>
              <a:endParaRPr lang="en-US" sz="1350" b="1" dirty="0">
                <a:solidFill>
                  <a:srgbClr val="0085C3"/>
                </a:solidFill>
                <a:latin typeface="Museo Sans For Dell" panose="02000000000000000000" pitchFamily="2" charset="0"/>
                <a:ea typeface="方正准圆简体" panose="03000509000000000000" pitchFamily="65" charset="-122"/>
              </a:endParaRPr>
            </a:p>
          </p:txBody>
        </p:sp>
      </p:grpSp>
      <p:grpSp>
        <p:nvGrpSpPr>
          <p:cNvPr id="23" name="Group 22"/>
          <p:cNvGrpSpPr/>
          <p:nvPr/>
        </p:nvGrpSpPr>
        <p:grpSpPr bwMode="gray">
          <a:xfrm>
            <a:off x="3416894" y="2207077"/>
            <a:ext cx="3823939" cy="2445858"/>
            <a:chOff x="3505759" y="2914025"/>
            <a:chExt cx="5064336" cy="2856088"/>
          </a:xfrm>
        </p:grpSpPr>
        <p:grpSp>
          <p:nvGrpSpPr>
            <p:cNvPr id="24" name="Group 23"/>
            <p:cNvGrpSpPr/>
            <p:nvPr/>
          </p:nvGrpSpPr>
          <p:grpSpPr bwMode="gray">
            <a:xfrm>
              <a:off x="3505759" y="2914025"/>
              <a:ext cx="5064336" cy="2856088"/>
              <a:chOff x="3505759" y="2950969"/>
              <a:chExt cx="5064336" cy="2856088"/>
            </a:xfrm>
          </p:grpSpPr>
          <p:grpSp>
            <p:nvGrpSpPr>
              <p:cNvPr id="27" name="Group 26"/>
              <p:cNvGrpSpPr/>
              <p:nvPr/>
            </p:nvGrpSpPr>
            <p:grpSpPr bwMode="gray">
              <a:xfrm>
                <a:off x="3505759" y="3464766"/>
                <a:ext cx="1812684" cy="2342291"/>
                <a:chOff x="3505759" y="3464766"/>
                <a:chExt cx="1812684" cy="2342291"/>
              </a:xfrm>
            </p:grpSpPr>
            <p:sp>
              <p:nvSpPr>
                <p:cNvPr id="29" name="Can 28"/>
                <p:cNvSpPr/>
                <p:nvPr/>
              </p:nvSpPr>
              <p:spPr bwMode="gray">
                <a:xfrm>
                  <a:off x="3505759" y="3896418"/>
                  <a:ext cx="1812684" cy="601986"/>
                </a:xfrm>
                <a:prstGeom prst="can">
                  <a:avLst/>
                </a:prstGeom>
                <a:solidFill>
                  <a:srgbClr val="7AB800"/>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a:solidFill>
                      <a:srgbClr val="FFFFFF"/>
                    </a:solidFill>
                    <a:latin typeface="Museo Sans For Dell" panose="02000000000000000000" pitchFamily="2" charset="0"/>
                    <a:ea typeface="方正准圆简体" panose="03000509000000000000" pitchFamily="65" charset="-122"/>
                  </a:endParaRPr>
                </a:p>
              </p:txBody>
            </p:sp>
            <p:sp>
              <p:nvSpPr>
                <p:cNvPr id="30" name="Can 29"/>
                <p:cNvSpPr/>
                <p:nvPr/>
              </p:nvSpPr>
              <p:spPr bwMode="gray">
                <a:xfrm>
                  <a:off x="3505759" y="4632387"/>
                  <a:ext cx="1812684" cy="1174670"/>
                </a:xfrm>
                <a:prstGeom prst="can">
                  <a:avLst/>
                </a:prstGeom>
                <a:solidFill>
                  <a:srgbClr val="DC5034"/>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31" name="TextBox 30"/>
                <p:cNvSpPr txBox="1"/>
                <p:nvPr/>
              </p:nvSpPr>
              <p:spPr bwMode="gray">
                <a:xfrm>
                  <a:off x="4692498" y="4106185"/>
                  <a:ext cx="550276" cy="253375"/>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zh-CN" altLang="en-US" sz="900" kern="0" smtClean="0">
                      <a:solidFill>
                        <a:srgbClr val="FFFFFF"/>
                      </a:solidFill>
                      <a:latin typeface="Museo Sans For Dell" panose="02000000000000000000" pitchFamily="2" charset="0"/>
                      <a:ea typeface="方正准圆简体" panose="03000509000000000000" pitchFamily="65" charset="-122"/>
                    </a:rPr>
                    <a:t>闪存</a:t>
                  </a:r>
                  <a:endParaRPr lang="en-US" sz="900" kern="0" dirty="0">
                    <a:solidFill>
                      <a:srgbClr val="FFFFFF"/>
                    </a:solidFill>
                    <a:latin typeface="Museo Sans For Dell" panose="02000000000000000000" pitchFamily="2" charset="0"/>
                    <a:ea typeface="方正准圆简体" panose="03000509000000000000" pitchFamily="65" charset="-122"/>
                  </a:endParaRPr>
                </a:p>
              </p:txBody>
            </p:sp>
            <p:sp>
              <p:nvSpPr>
                <p:cNvPr id="32" name="Can 31"/>
                <p:cNvSpPr/>
                <p:nvPr/>
              </p:nvSpPr>
              <p:spPr bwMode="gray">
                <a:xfrm>
                  <a:off x="3505759" y="3464766"/>
                  <a:ext cx="1812684" cy="414630"/>
                </a:xfrm>
                <a:prstGeom prst="can">
                  <a:avLst/>
                </a:prstGeom>
                <a:solidFill>
                  <a:srgbClr val="0085C3"/>
                </a:soli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a:solidFill>
                      <a:srgbClr val="FFFFFF"/>
                    </a:solidFill>
                    <a:latin typeface="Museo Sans For Dell" panose="02000000000000000000" pitchFamily="2" charset="0"/>
                    <a:ea typeface="方正准圆简体" panose="03000509000000000000" pitchFamily="65" charset="-122"/>
                  </a:endParaRPr>
                </a:p>
              </p:txBody>
            </p:sp>
            <p:sp>
              <p:nvSpPr>
                <p:cNvPr id="33" name="TextBox 32"/>
                <p:cNvSpPr txBox="1"/>
                <p:nvPr/>
              </p:nvSpPr>
              <p:spPr bwMode="gray">
                <a:xfrm>
                  <a:off x="4692498" y="3575171"/>
                  <a:ext cx="550276" cy="253375"/>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zh-CN" altLang="en-US" sz="900" kern="0" smtClean="0">
                      <a:solidFill>
                        <a:srgbClr val="FFFFFF"/>
                      </a:solidFill>
                      <a:latin typeface="Museo Sans For Dell" panose="02000000000000000000" pitchFamily="2" charset="0"/>
                      <a:ea typeface="方正准圆简体" panose="03000509000000000000" pitchFamily="65" charset="-122"/>
                    </a:rPr>
                    <a:t>闪存</a:t>
                  </a:r>
                  <a:endParaRPr lang="en-US" sz="900" kern="0" dirty="0">
                    <a:solidFill>
                      <a:srgbClr val="FFFFFF"/>
                    </a:solidFill>
                    <a:latin typeface="Museo Sans For Dell" panose="02000000000000000000" pitchFamily="2" charset="0"/>
                    <a:ea typeface="方正准圆简体" panose="03000509000000000000" pitchFamily="65" charset="-122"/>
                  </a:endParaRPr>
                </a:p>
              </p:txBody>
            </p:sp>
            <p:sp>
              <p:nvSpPr>
                <p:cNvPr id="34" name="TextBox 33"/>
                <p:cNvSpPr txBox="1"/>
                <p:nvPr/>
              </p:nvSpPr>
              <p:spPr bwMode="gray">
                <a:xfrm>
                  <a:off x="4705322" y="5122293"/>
                  <a:ext cx="550276" cy="253375"/>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zh-CN" altLang="en-US" sz="900" kern="0" smtClean="0">
                      <a:solidFill>
                        <a:srgbClr val="FFFFFF"/>
                      </a:solidFill>
                      <a:latin typeface="Museo Sans For Dell" panose="02000000000000000000" pitchFamily="2" charset="0"/>
                      <a:ea typeface="方正准圆简体" panose="03000509000000000000" pitchFamily="65" charset="-122"/>
                    </a:rPr>
                    <a:t>硬盘</a:t>
                  </a:r>
                  <a:endParaRPr lang="en-US" sz="900" kern="0" dirty="0">
                    <a:solidFill>
                      <a:srgbClr val="FFFFFF"/>
                    </a:solidFill>
                    <a:latin typeface="Museo Sans For Dell" panose="02000000000000000000" pitchFamily="2" charset="0"/>
                    <a:ea typeface="方正准圆简体" panose="03000509000000000000" pitchFamily="65" charset="-122"/>
                  </a:endParaRPr>
                </a:p>
              </p:txBody>
            </p:sp>
            <p:sp>
              <p:nvSpPr>
                <p:cNvPr id="35" name="TextBox 34"/>
                <p:cNvSpPr txBox="1"/>
                <p:nvPr/>
              </p:nvSpPr>
              <p:spPr bwMode="gray">
                <a:xfrm>
                  <a:off x="3524592" y="3575171"/>
                  <a:ext cx="469603" cy="253375"/>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en-US" sz="900" kern="0" smtClean="0">
                      <a:solidFill>
                        <a:srgbClr val="FFFFFF"/>
                      </a:solidFill>
                      <a:latin typeface="Museo Sans For Dell" panose="02000000000000000000" pitchFamily="2" charset="0"/>
                      <a:ea typeface="方正准圆简体" panose="03000509000000000000" pitchFamily="65" charset="-122"/>
                    </a:rPr>
                    <a:t>1</a:t>
                  </a:r>
                  <a:r>
                    <a:rPr lang="zh-CN" altLang="en-US" sz="900" kern="0" smtClean="0">
                      <a:solidFill>
                        <a:srgbClr val="FFFFFF"/>
                      </a:solidFill>
                      <a:latin typeface="Museo Sans For Dell" panose="02000000000000000000" pitchFamily="2" charset="0"/>
                      <a:ea typeface="方正准圆简体" panose="03000509000000000000" pitchFamily="65" charset="-122"/>
                    </a:rPr>
                    <a:t>级</a:t>
                  </a:r>
                  <a:endParaRPr lang="en-US" sz="900" kern="0" dirty="0">
                    <a:solidFill>
                      <a:srgbClr val="FFFFFF"/>
                    </a:solidFill>
                    <a:latin typeface="Museo Sans For Dell" panose="02000000000000000000" pitchFamily="2" charset="0"/>
                    <a:ea typeface="方正准圆简体" panose="03000509000000000000" pitchFamily="65" charset="-122"/>
                  </a:endParaRPr>
                </a:p>
              </p:txBody>
            </p:sp>
            <p:sp>
              <p:nvSpPr>
                <p:cNvPr id="36" name="TextBox 35"/>
                <p:cNvSpPr txBox="1"/>
                <p:nvPr/>
              </p:nvSpPr>
              <p:spPr bwMode="gray">
                <a:xfrm>
                  <a:off x="3519783" y="4106185"/>
                  <a:ext cx="484465" cy="253375"/>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en-US" sz="900" kern="0" smtClean="0">
                      <a:solidFill>
                        <a:srgbClr val="FFFFFF"/>
                      </a:solidFill>
                      <a:latin typeface="Museo Sans For Dell" panose="02000000000000000000" pitchFamily="2" charset="0"/>
                      <a:ea typeface="方正准圆简体" panose="03000509000000000000" pitchFamily="65" charset="-122"/>
                    </a:rPr>
                    <a:t>2</a:t>
                  </a:r>
                  <a:r>
                    <a:rPr lang="zh-CN" altLang="en-US" sz="900" kern="0" smtClean="0">
                      <a:solidFill>
                        <a:srgbClr val="FFFFFF"/>
                      </a:solidFill>
                      <a:latin typeface="Museo Sans For Dell" panose="02000000000000000000" pitchFamily="2" charset="0"/>
                      <a:ea typeface="方正准圆简体" panose="03000509000000000000" pitchFamily="65" charset="-122"/>
                    </a:rPr>
                    <a:t>级</a:t>
                  </a:r>
                  <a:endParaRPr lang="en-US" sz="900" kern="0" dirty="0">
                    <a:solidFill>
                      <a:srgbClr val="FFFFFF"/>
                    </a:solidFill>
                    <a:latin typeface="Museo Sans For Dell" panose="02000000000000000000" pitchFamily="2" charset="0"/>
                    <a:ea typeface="方正准圆简体" panose="03000509000000000000" pitchFamily="65" charset="-122"/>
                  </a:endParaRPr>
                </a:p>
              </p:txBody>
            </p:sp>
            <p:sp>
              <p:nvSpPr>
                <p:cNvPr id="37" name="TextBox 36"/>
                <p:cNvSpPr txBox="1"/>
                <p:nvPr/>
              </p:nvSpPr>
              <p:spPr bwMode="gray">
                <a:xfrm>
                  <a:off x="3519783" y="5122293"/>
                  <a:ext cx="482341" cy="253375"/>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en-US" sz="900" kern="0" smtClean="0">
                      <a:solidFill>
                        <a:srgbClr val="FFFFFF"/>
                      </a:solidFill>
                      <a:latin typeface="Museo Sans For Dell" panose="02000000000000000000" pitchFamily="2" charset="0"/>
                      <a:ea typeface="方正准圆简体" panose="03000509000000000000" pitchFamily="65" charset="-122"/>
                    </a:rPr>
                    <a:t>3</a:t>
                  </a:r>
                  <a:r>
                    <a:rPr lang="zh-CN" altLang="en-US" sz="900" kern="0" smtClean="0">
                      <a:solidFill>
                        <a:srgbClr val="FFFFFF"/>
                      </a:solidFill>
                      <a:latin typeface="Museo Sans For Dell" panose="02000000000000000000" pitchFamily="2" charset="0"/>
                      <a:ea typeface="方正准圆简体" panose="03000509000000000000" pitchFamily="65" charset="-122"/>
                    </a:rPr>
                    <a:t>级</a:t>
                  </a:r>
                  <a:endParaRPr lang="en-US" sz="900" kern="0" dirty="0">
                    <a:solidFill>
                      <a:srgbClr val="FFFFFF"/>
                    </a:solidFill>
                    <a:latin typeface="Museo Sans For Dell" panose="02000000000000000000" pitchFamily="2" charset="0"/>
                    <a:ea typeface="方正准圆简体" panose="03000509000000000000" pitchFamily="65" charset="-122"/>
                  </a:endParaRPr>
                </a:p>
              </p:txBody>
            </p:sp>
          </p:grpSp>
          <p:sp>
            <p:nvSpPr>
              <p:cNvPr id="28" name="TextBox 27"/>
              <p:cNvSpPr txBox="1"/>
              <p:nvPr/>
            </p:nvSpPr>
            <p:spPr bwMode="gray">
              <a:xfrm>
                <a:off x="6958400" y="2950969"/>
                <a:ext cx="1611695" cy="326154"/>
              </a:xfrm>
              <a:prstGeom prst="rect">
                <a:avLst/>
              </a:prstGeom>
              <a:noFill/>
            </p:spPr>
            <p:txBody>
              <a:bodyPr wrap="square" rtlCol="0">
                <a:spAutoFit/>
              </a:bodyPr>
              <a:lstStyle/>
              <a:p>
                <a:pPr algn="ctr" fontAlgn="auto">
                  <a:lnSpc>
                    <a:spcPct val="90000"/>
                  </a:lnSpc>
                  <a:spcBef>
                    <a:spcPts val="450"/>
                  </a:spcBef>
                  <a:spcAft>
                    <a:spcPts val="0"/>
                  </a:spcAft>
                  <a:buClr>
                    <a:srgbClr val="0085C3"/>
                  </a:buClr>
                  <a:defRPr/>
                </a:pPr>
                <a:r>
                  <a:rPr lang="zh-CN" altLang="en-US" sz="1350" b="1" kern="0" smtClean="0">
                    <a:solidFill>
                      <a:srgbClr val="0085C3"/>
                    </a:solidFill>
                    <a:latin typeface="Museo Sans For Dell" panose="02000000000000000000" pitchFamily="2" charset="0"/>
                    <a:ea typeface="方正准圆简体" panose="03000509000000000000" pitchFamily="65" charset="-122"/>
                  </a:rPr>
                  <a:t>更高的容量</a:t>
                </a:r>
                <a:endParaRPr lang="en-US" sz="1350" b="1" kern="0" dirty="0">
                  <a:solidFill>
                    <a:srgbClr val="0085C3"/>
                  </a:solidFill>
                  <a:latin typeface="Museo Sans For Dell" panose="02000000000000000000" pitchFamily="2" charset="0"/>
                  <a:ea typeface="方正准圆简体" panose="03000509000000000000" pitchFamily="65" charset="-122"/>
                </a:endParaRPr>
              </a:p>
            </p:txBody>
          </p:sp>
        </p:grpSp>
        <p:sp>
          <p:nvSpPr>
            <p:cNvPr id="25" name="Right Bracket 24"/>
            <p:cNvSpPr/>
            <p:nvPr/>
          </p:nvSpPr>
          <p:spPr bwMode="gray">
            <a:xfrm>
              <a:off x="6295642" y="3583094"/>
              <a:ext cx="137981" cy="2024699"/>
            </a:xfrm>
            <a:prstGeom prst="rightBracket">
              <a:avLst>
                <a:gd name="adj" fmla="val 101111"/>
              </a:avLst>
            </a:prstGeom>
            <a:noFill/>
            <a:ln w="28575" cap="flat" cmpd="sng" algn="ctr">
              <a:solidFill>
                <a:srgbClr val="0085C3">
                  <a:shade val="95000"/>
                  <a:satMod val="105000"/>
                </a:srgbClr>
              </a:solidFill>
              <a:prstDash val="solid"/>
            </a:ln>
            <a:effectLst/>
          </p:spPr>
          <p:txBody>
            <a:bodyPr rtlCol="0" anchor="ctr"/>
            <a:lstStyle/>
            <a:p>
              <a:pPr algn="ctr" fontAlgn="auto">
                <a:spcBef>
                  <a:spcPts val="0"/>
                </a:spcBef>
                <a:spcAft>
                  <a:spcPts val="0"/>
                </a:spcAft>
                <a:defRPr/>
              </a:pPr>
              <a:endParaRPr lang="en-US" sz="1350" kern="0">
                <a:solidFill>
                  <a:srgbClr val="444444"/>
                </a:solidFill>
                <a:latin typeface="Museo Sans For Dell" panose="02000000000000000000" pitchFamily="2" charset="0"/>
                <a:ea typeface="方正准圆简体" panose="03000509000000000000" pitchFamily="65" charset="-122"/>
              </a:endParaRPr>
            </a:p>
          </p:txBody>
        </p:sp>
        <p:cxnSp>
          <p:nvCxnSpPr>
            <p:cNvPr id="26" name="Straight Connector 25"/>
            <p:cNvCxnSpPr/>
            <p:nvPr/>
          </p:nvCxnSpPr>
          <p:spPr bwMode="gray">
            <a:xfrm flipV="1">
              <a:off x="6444542" y="3478435"/>
              <a:ext cx="706665" cy="531885"/>
            </a:xfrm>
            <a:prstGeom prst="line">
              <a:avLst/>
            </a:prstGeom>
            <a:noFill/>
            <a:ln w="28575" cap="flat" cmpd="sng" algn="ctr">
              <a:solidFill>
                <a:srgbClr val="0085C3">
                  <a:shade val="95000"/>
                  <a:satMod val="105000"/>
                </a:srgbClr>
              </a:solidFill>
              <a:prstDash val="solid"/>
            </a:ln>
            <a:effectLst/>
          </p:spPr>
        </p:cxnSp>
      </p:grpSp>
      <p:grpSp>
        <p:nvGrpSpPr>
          <p:cNvPr id="38" name="Group 37"/>
          <p:cNvGrpSpPr/>
          <p:nvPr/>
        </p:nvGrpSpPr>
        <p:grpSpPr bwMode="gray">
          <a:xfrm>
            <a:off x="990017" y="3354724"/>
            <a:ext cx="3790778" cy="954421"/>
            <a:chOff x="301253" y="4620151"/>
            <a:chExt cx="5020407" cy="1114498"/>
          </a:xfrm>
        </p:grpSpPr>
        <p:grpSp>
          <p:nvGrpSpPr>
            <p:cNvPr id="39" name="Group 38"/>
            <p:cNvGrpSpPr/>
            <p:nvPr/>
          </p:nvGrpSpPr>
          <p:grpSpPr bwMode="gray">
            <a:xfrm>
              <a:off x="1024749" y="4620151"/>
              <a:ext cx="4296911" cy="708489"/>
              <a:chOff x="1021532" y="4632318"/>
              <a:chExt cx="4296911" cy="708489"/>
            </a:xfrm>
          </p:grpSpPr>
          <p:sp>
            <p:nvSpPr>
              <p:cNvPr id="41" name="TextBox 40"/>
              <p:cNvSpPr txBox="1"/>
              <p:nvPr/>
            </p:nvSpPr>
            <p:spPr bwMode="gray">
              <a:xfrm>
                <a:off x="1021532" y="4789208"/>
                <a:ext cx="1609068" cy="326153"/>
              </a:xfrm>
              <a:prstGeom prst="rect">
                <a:avLst/>
              </a:prstGeom>
              <a:noFill/>
            </p:spPr>
            <p:txBody>
              <a:bodyPr wrap="square" rtlCol="0">
                <a:spAutoFit/>
              </a:bodyPr>
              <a:lstStyle/>
              <a:p>
                <a:pPr algn="ctr" fontAlgn="auto">
                  <a:lnSpc>
                    <a:spcPct val="90000"/>
                  </a:lnSpc>
                  <a:spcBef>
                    <a:spcPts val="450"/>
                  </a:spcBef>
                  <a:spcAft>
                    <a:spcPts val="0"/>
                  </a:spcAft>
                  <a:buClr>
                    <a:srgbClr val="0085C3"/>
                  </a:buClr>
                  <a:defRPr/>
                </a:pPr>
                <a:r>
                  <a:rPr lang="zh-CN" altLang="en-US" sz="1350" b="1" kern="0" smtClean="0">
                    <a:solidFill>
                      <a:srgbClr val="0085C3"/>
                    </a:solidFill>
                    <a:latin typeface="Museo Sans For Dell" panose="02000000000000000000" pitchFamily="2" charset="0"/>
                    <a:ea typeface="方正准圆简体" panose="03000509000000000000" pitchFamily="65" charset="-122"/>
                  </a:rPr>
                  <a:t>高效和低成本</a:t>
                </a:r>
                <a:endParaRPr lang="en-US" sz="1425" b="1" kern="0" dirty="0">
                  <a:solidFill>
                    <a:srgbClr val="0085C3"/>
                  </a:solidFill>
                  <a:latin typeface="Museo Sans For Dell" panose="02000000000000000000" pitchFamily="2" charset="0"/>
                  <a:ea typeface="方正准圆简体" panose="03000509000000000000" pitchFamily="65" charset="-122"/>
                </a:endParaRPr>
              </a:p>
            </p:txBody>
          </p:sp>
          <p:sp>
            <p:nvSpPr>
              <p:cNvPr id="42" name="Can 41"/>
              <p:cNvSpPr/>
              <p:nvPr/>
            </p:nvSpPr>
            <p:spPr bwMode="gray">
              <a:xfrm>
                <a:off x="3505759" y="4632318"/>
                <a:ext cx="1812684" cy="708489"/>
              </a:xfrm>
              <a:prstGeom prst="can">
                <a:avLst/>
              </a:prstGeom>
              <a:pattFill prst="pct90">
                <a:fgClr>
                  <a:srgbClr val="FFFFFF"/>
                </a:fgClr>
                <a:bgClr>
                  <a:srgbClr val="DC5034"/>
                </a:bgClr>
              </a:pattFill>
              <a:ln>
                <a:solidFill>
                  <a:srgbClr val="000000">
                    <a:lumMod val="65000"/>
                    <a:lumOff val="35000"/>
                  </a:srgbClr>
                </a:solidFill>
                <a:prstDash val="dash"/>
              </a:ln>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43" name="TextBox 42"/>
              <p:cNvSpPr txBox="1"/>
              <p:nvPr/>
            </p:nvSpPr>
            <p:spPr bwMode="gray">
              <a:xfrm>
                <a:off x="3621112" y="4886156"/>
                <a:ext cx="1518352" cy="350412"/>
              </a:xfrm>
              <a:prstGeom prst="rect">
                <a:avLst/>
              </a:prstGeom>
              <a:noFill/>
            </p:spPr>
            <p:txBody>
              <a:bodyPr wrap="none" rtlCol="0">
                <a:spAutoFit/>
              </a:bodyPr>
              <a:lstStyle/>
              <a:p>
                <a:pPr algn="ctr" fontAlgn="auto">
                  <a:lnSpc>
                    <a:spcPct val="90000"/>
                  </a:lnSpc>
                  <a:spcBef>
                    <a:spcPts val="450"/>
                  </a:spcBef>
                  <a:spcAft>
                    <a:spcPts val="0"/>
                  </a:spcAft>
                  <a:buClr>
                    <a:srgbClr val="0085C3"/>
                  </a:buClr>
                  <a:defRPr/>
                </a:pPr>
                <a:r>
                  <a:rPr lang="zh-CN" altLang="en-US" sz="1500" b="1" kern="0">
                    <a:solidFill>
                      <a:srgbClr val="444444"/>
                    </a:solidFill>
                    <a:latin typeface="Museo Sans For Dell" panose="02000000000000000000" pitchFamily="2" charset="0"/>
                    <a:ea typeface="方正准圆简体" panose="03000509000000000000" pitchFamily="65" charset="-122"/>
                  </a:rPr>
                  <a:t>节</a:t>
                </a:r>
                <a:r>
                  <a:rPr lang="zh-CN" altLang="en-US" sz="1500" b="1" kern="0" smtClean="0">
                    <a:solidFill>
                      <a:srgbClr val="444444"/>
                    </a:solidFill>
                    <a:latin typeface="Museo Sans For Dell" panose="02000000000000000000" pitchFamily="2" charset="0"/>
                    <a:ea typeface="方正准圆简体" panose="03000509000000000000" pitchFamily="65" charset="-122"/>
                  </a:rPr>
                  <a:t>省的资金</a:t>
                </a:r>
                <a:endParaRPr lang="en-US" sz="1500" b="1" kern="0" dirty="0">
                  <a:solidFill>
                    <a:srgbClr val="444444"/>
                  </a:solidFill>
                  <a:latin typeface="Museo Sans For Dell" panose="02000000000000000000" pitchFamily="2" charset="0"/>
                  <a:ea typeface="方正准圆简体" panose="03000509000000000000" pitchFamily="65" charset="-122"/>
                </a:endParaRPr>
              </a:p>
            </p:txBody>
          </p:sp>
          <p:cxnSp>
            <p:nvCxnSpPr>
              <p:cNvPr id="44" name="Straight Arrow Connector 43"/>
              <p:cNvCxnSpPr/>
              <p:nvPr/>
            </p:nvCxnSpPr>
            <p:spPr bwMode="gray">
              <a:xfrm flipV="1">
                <a:off x="2508327" y="5099063"/>
                <a:ext cx="687791" cy="37501"/>
              </a:xfrm>
              <a:prstGeom prst="straightConnector1">
                <a:avLst/>
              </a:prstGeom>
              <a:noFill/>
              <a:ln w="28575" cap="flat" cmpd="sng" algn="ctr">
                <a:solidFill>
                  <a:srgbClr val="0085C3">
                    <a:shade val="95000"/>
                    <a:satMod val="105000"/>
                  </a:srgbClr>
                </a:solidFill>
                <a:prstDash val="solid"/>
                <a:headEnd type="none" w="med" len="med"/>
                <a:tailEnd type="none" w="med" len="med"/>
              </a:ln>
              <a:effectLst/>
            </p:spPr>
          </p:cxnSp>
        </p:grpSp>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gray">
            <a:xfrm>
              <a:off x="301253" y="4897533"/>
              <a:ext cx="837114" cy="837116"/>
            </a:xfrm>
            <a:prstGeom prst="rect">
              <a:avLst/>
            </a:prstGeom>
          </p:spPr>
        </p:pic>
      </p:grpSp>
      <p:grpSp>
        <p:nvGrpSpPr>
          <p:cNvPr id="124" name="Group 123"/>
          <p:cNvGrpSpPr/>
          <p:nvPr/>
        </p:nvGrpSpPr>
        <p:grpSpPr>
          <a:xfrm>
            <a:off x="4295486" y="904789"/>
            <a:ext cx="2453007" cy="1798620"/>
            <a:chOff x="4481003" y="1219807"/>
            <a:chExt cx="2992988" cy="1934978"/>
          </a:xfrm>
        </p:grpSpPr>
        <p:sp>
          <p:nvSpPr>
            <p:cNvPr id="56" name="Oval 55"/>
            <p:cNvSpPr/>
            <p:nvPr/>
          </p:nvSpPr>
          <p:spPr bwMode="gray">
            <a:xfrm>
              <a:off x="5004735" y="2069554"/>
              <a:ext cx="161338" cy="215118"/>
            </a:xfrm>
            <a:prstGeom prst="ellipse">
              <a:avLst/>
            </a:prstGeom>
            <a:solidFill>
              <a:srgbClr val="FFFFFF"/>
            </a:solidFill>
            <a:ln>
              <a:noFill/>
            </a:ln>
            <a:effectLst/>
          </p:spPr>
          <p:txBody>
            <a:bodyPr wrap="square" rtlCol="0" anchor="t">
              <a:normAutofit fontScale="25000" lnSpcReduction="20000"/>
            </a:bodyPr>
            <a:lstStyle/>
            <a:p>
              <a:pPr algn="ctr" fontAlgn="auto">
                <a:lnSpc>
                  <a:spcPct val="90000"/>
                </a:lnSpc>
                <a:spcBef>
                  <a:spcPts val="75"/>
                </a:spcBef>
                <a:spcAft>
                  <a:spcPts val="75"/>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cxnSp>
          <p:nvCxnSpPr>
            <p:cNvPr id="68" name="Straight Connector 67"/>
            <p:cNvCxnSpPr/>
            <p:nvPr/>
          </p:nvCxnSpPr>
          <p:spPr bwMode="gray">
            <a:xfrm flipV="1">
              <a:off x="4973088" y="2115527"/>
              <a:ext cx="711462" cy="1039258"/>
            </a:xfrm>
            <a:prstGeom prst="line">
              <a:avLst/>
            </a:prstGeom>
            <a:noFill/>
            <a:ln w="28575" cap="flat" cmpd="sng" algn="ctr">
              <a:solidFill>
                <a:srgbClr val="0085C3">
                  <a:shade val="95000"/>
                  <a:satMod val="105000"/>
                </a:srgbClr>
              </a:solidFill>
              <a:prstDash val="solid"/>
            </a:ln>
            <a:effectLst/>
          </p:spPr>
        </p:cxnSp>
        <p:sp>
          <p:nvSpPr>
            <p:cNvPr id="69" name="TextBox 68"/>
            <p:cNvSpPr txBox="1"/>
            <p:nvPr/>
          </p:nvSpPr>
          <p:spPr bwMode="gray">
            <a:xfrm>
              <a:off x="4481003" y="2259534"/>
              <a:ext cx="2020505" cy="432098"/>
            </a:xfrm>
            <a:prstGeom prst="rect">
              <a:avLst/>
            </a:prstGeom>
            <a:solidFill>
              <a:srgbClr val="FFFFFF"/>
            </a:solidFill>
          </p:spPr>
          <p:txBody>
            <a:bodyPr wrap="square" tIns="13716" bIns="13716" rtlCol="0">
              <a:spAutoFit/>
            </a:bodyPr>
            <a:lstStyle/>
            <a:p>
              <a:pPr algn="ctr" fontAlgn="auto">
                <a:lnSpc>
                  <a:spcPct val="90000"/>
                </a:lnSpc>
                <a:spcBef>
                  <a:spcPts val="450"/>
                </a:spcBef>
                <a:spcAft>
                  <a:spcPts val="0"/>
                </a:spcAft>
                <a:buClr>
                  <a:srgbClr val="0085C3"/>
                </a:buClr>
                <a:defRPr/>
              </a:pPr>
              <a:r>
                <a:rPr lang="zh-CN" altLang="en-US" sz="1350" b="1" kern="0" smtClean="0">
                  <a:solidFill>
                    <a:srgbClr val="0085C3"/>
                  </a:solidFill>
                  <a:latin typeface="Museo Sans For Dell" panose="02000000000000000000" pitchFamily="2" charset="0"/>
                  <a:ea typeface="方正准圆简体" panose="03000509000000000000" pitchFamily="65" charset="-122"/>
                </a:rPr>
                <a:t>针对服务提供商的优化</a:t>
              </a:r>
              <a:endParaRPr lang="en-US" sz="1350" b="1" kern="0" dirty="0">
                <a:solidFill>
                  <a:srgbClr val="0085C3"/>
                </a:solidFill>
                <a:latin typeface="Museo Sans For Dell" panose="02000000000000000000" pitchFamily="2" charset="0"/>
                <a:ea typeface="方正准圆简体" panose="03000509000000000000" pitchFamily="65" charset="-122"/>
              </a:endParaRPr>
            </a:p>
          </p:txBody>
        </p:sp>
        <p:sp>
          <p:nvSpPr>
            <p:cNvPr id="71" name="Rectangle 70"/>
            <p:cNvSpPr/>
            <p:nvPr/>
          </p:nvSpPr>
          <p:spPr bwMode="gray">
            <a:xfrm>
              <a:off x="4558101" y="1219807"/>
              <a:ext cx="1054610" cy="248332"/>
            </a:xfrm>
            <a:prstGeom prst="rect">
              <a:avLst/>
            </a:prstGeom>
          </p:spPr>
          <p:txBody>
            <a:bodyPr wrap="square">
              <a:spAutoFit/>
            </a:bodyPr>
            <a:lstStyle/>
            <a:p>
              <a:pPr algn="ctr" fontAlgn="auto">
                <a:spcBef>
                  <a:spcPts val="0"/>
                </a:spcBef>
                <a:spcAft>
                  <a:spcPts val="0"/>
                </a:spcAft>
                <a:defRPr/>
              </a:pPr>
              <a:r>
                <a:rPr lang="en-US" sz="900" b="1" kern="0" dirty="0">
                  <a:solidFill>
                    <a:srgbClr val="FFFFFF"/>
                  </a:solidFill>
                  <a:latin typeface="Museo Sans For Dell" panose="02000000000000000000" pitchFamily="2" charset="0"/>
                  <a:ea typeface="方正准圆简体" panose="03000509000000000000" pitchFamily="65" charset="-122"/>
                </a:rPr>
                <a:t>VLAN 1</a:t>
              </a:r>
            </a:p>
          </p:txBody>
        </p:sp>
        <p:grpSp>
          <p:nvGrpSpPr>
            <p:cNvPr id="55" name="Group 54"/>
            <p:cNvGrpSpPr/>
            <p:nvPr/>
          </p:nvGrpSpPr>
          <p:grpSpPr>
            <a:xfrm>
              <a:off x="5651362" y="1340885"/>
              <a:ext cx="1130788" cy="830929"/>
              <a:chOff x="4808409" y="1233292"/>
              <a:chExt cx="853260" cy="626995"/>
            </a:xfrm>
          </p:grpSpPr>
          <p:sp>
            <p:nvSpPr>
              <p:cNvPr id="72" name="Oval 71"/>
              <p:cNvSpPr/>
              <p:nvPr/>
            </p:nvSpPr>
            <p:spPr bwMode="gray">
              <a:xfrm>
                <a:off x="4808409" y="1233292"/>
                <a:ext cx="853260" cy="626995"/>
              </a:xfrm>
              <a:prstGeom prst="ellipse">
                <a:avLst/>
              </a:prstGeom>
              <a:gradFill flip="none" rotWithShape="1">
                <a:gsLst>
                  <a:gs pos="0">
                    <a:srgbClr val="F2AF00">
                      <a:lumMod val="60000"/>
                      <a:lumOff val="40000"/>
                    </a:srgbClr>
                  </a:gs>
                  <a:gs pos="100000">
                    <a:srgbClr val="FFFFFF">
                      <a:lumMod val="75000"/>
                      <a:shade val="100000"/>
                      <a:satMod val="115000"/>
                      <a:alpha val="48000"/>
                    </a:srgbClr>
                  </a:gs>
                </a:gsLst>
                <a:lin ang="10800000" scaled="1"/>
                <a:tileRect/>
              </a:gra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050" kern="0" dirty="0">
                  <a:solidFill>
                    <a:srgbClr val="FFFFFF"/>
                  </a:solidFill>
                  <a:latin typeface="Museo Sans For Dell" panose="02000000000000000000" pitchFamily="2" charset="0"/>
                  <a:ea typeface="方正准圆简体" panose="03000509000000000000" pitchFamily="65" charset="-122"/>
                </a:endParaRPr>
              </a:p>
            </p:txBody>
          </p:sp>
          <p:pic>
            <p:nvPicPr>
              <p:cNvPr id="73" name="Picture 3"/>
              <p:cNvPicPr>
                <a:picLocks noChangeAspect="1" noChangeArrowheads="1"/>
              </p:cNvPicPr>
              <p:nvPr/>
            </p:nvPicPr>
            <p:blipFill>
              <a:blip r:embed="rId7" cstate="print">
                <a:clrChange>
                  <a:clrFrom>
                    <a:srgbClr val="000000"/>
                  </a:clrFrom>
                  <a:clrTo>
                    <a:srgbClr val="000000">
                      <a:alpha val="0"/>
                    </a:srgbClr>
                  </a:clrTo>
                </a:clrChange>
                <a:duotone>
                  <a:prstClr val="black"/>
                  <a:srgbClr val="F2AF00">
                    <a:tint val="45000"/>
                    <a:satMod val="400000"/>
                  </a:srgbClr>
                </a:duotone>
                <a:extLst>
                  <a:ext uri="{28A0092B-C50C-407E-A947-70E740481C1C}">
                    <a14:useLocalDpi xmlns:a14="http://schemas.microsoft.com/office/drawing/2010/main" val="0"/>
                  </a:ext>
                </a:extLst>
              </a:blip>
              <a:srcRect/>
              <a:stretch>
                <a:fillRect/>
              </a:stretch>
            </p:blipFill>
            <p:spPr bwMode="gray">
              <a:xfrm>
                <a:off x="5094404" y="1469723"/>
                <a:ext cx="321286" cy="32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TextBox 73"/>
              <p:cNvSpPr txBox="1"/>
              <p:nvPr/>
            </p:nvSpPr>
            <p:spPr>
              <a:xfrm>
                <a:off x="5074308" y="1302368"/>
                <a:ext cx="485849" cy="163545"/>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en-US" sz="788" b="1" kern="0" dirty="0">
                    <a:solidFill>
                      <a:srgbClr val="FFFFFF"/>
                    </a:solidFill>
                    <a:latin typeface="Museo Sans For Dell" panose="02000000000000000000" pitchFamily="2" charset="0"/>
                    <a:ea typeface="方正准圆简体" panose="03000509000000000000" pitchFamily="65" charset="-122"/>
                  </a:rPr>
                  <a:t>VLAN 3</a:t>
                </a:r>
              </a:p>
            </p:txBody>
          </p:sp>
          <p:pic>
            <p:nvPicPr>
              <p:cNvPr id="75" name="Picture 9" descr="\\psf\Home\Documents\DELL_DESIGN\Graphics\5Forces_assets\FIVE_FORCES_ICONS_130412\SECURE\SECURE_DellBlue_100.png"/>
              <p:cNvPicPr>
                <a:picLocks noChangeAspect="1" noChangeArrowheads="1"/>
              </p:cNvPicPr>
              <p:nvPr/>
            </p:nvPicPr>
            <p:blipFill>
              <a:blip r:embed="rId8" cstate="email">
                <a:duotone>
                  <a:prstClr val="black"/>
                  <a:srgbClr val="D9C3A5">
                    <a:tint val="50000"/>
                    <a:satMod val="180000"/>
                  </a:srgbClr>
                </a:duotone>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rcRect/>
              <a:stretch>
                <a:fillRect/>
              </a:stretch>
            </p:blipFill>
            <p:spPr bwMode="gray">
              <a:xfrm>
                <a:off x="4938567" y="1258563"/>
                <a:ext cx="168779" cy="191001"/>
              </a:xfrm>
              <a:prstGeom prst="rect">
                <a:avLst/>
              </a:prstGeom>
              <a:noFill/>
              <a:effectLst/>
              <a:extLst>
                <a:ext uri="{909E8E84-426E-40DD-AFC4-6F175D3DCCD1}">
                  <a14:hiddenFill xmlns:a14="http://schemas.microsoft.com/office/drawing/2010/main">
                    <a:solidFill>
                      <a:srgbClr val="FFFFFF"/>
                    </a:solidFill>
                  </a14:hiddenFill>
                </a:ext>
              </a:extLst>
            </p:spPr>
          </p:pic>
        </p:grpSp>
        <p:grpSp>
          <p:nvGrpSpPr>
            <p:cNvPr id="58" name="Group 57"/>
            <p:cNvGrpSpPr/>
            <p:nvPr/>
          </p:nvGrpSpPr>
          <p:grpSpPr>
            <a:xfrm>
              <a:off x="6368413" y="1785828"/>
              <a:ext cx="1105578" cy="847224"/>
              <a:chOff x="5696071" y="1233292"/>
              <a:chExt cx="834237" cy="639291"/>
            </a:xfrm>
          </p:grpSpPr>
          <p:sp>
            <p:nvSpPr>
              <p:cNvPr id="64" name="Oval 63"/>
              <p:cNvSpPr/>
              <p:nvPr/>
            </p:nvSpPr>
            <p:spPr bwMode="gray">
              <a:xfrm>
                <a:off x="5696071" y="1233292"/>
                <a:ext cx="834237" cy="639291"/>
              </a:xfrm>
              <a:prstGeom prst="ellipse">
                <a:avLst/>
              </a:prstGeom>
              <a:gradFill flip="none" rotWithShape="1">
                <a:gsLst>
                  <a:gs pos="0">
                    <a:srgbClr val="DC5034">
                      <a:lumMod val="60000"/>
                      <a:lumOff val="40000"/>
                    </a:srgbClr>
                  </a:gs>
                  <a:gs pos="100000">
                    <a:srgbClr val="FFFFFF">
                      <a:lumMod val="75000"/>
                      <a:shade val="100000"/>
                      <a:satMod val="115000"/>
                      <a:alpha val="48000"/>
                    </a:srgbClr>
                  </a:gs>
                </a:gsLst>
                <a:lin ang="10800000" scaled="1"/>
                <a:tileRect/>
              </a:gra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050" kern="0" dirty="0">
                  <a:solidFill>
                    <a:srgbClr val="FFFFFF"/>
                  </a:solidFill>
                  <a:latin typeface="Museo Sans For Dell" panose="02000000000000000000" pitchFamily="2" charset="0"/>
                  <a:ea typeface="方正准圆简体" panose="03000509000000000000" pitchFamily="65" charset="-122"/>
                </a:endParaRPr>
              </a:p>
            </p:txBody>
          </p:sp>
          <p:pic>
            <p:nvPicPr>
              <p:cNvPr id="65" name="Picture 3"/>
              <p:cNvPicPr>
                <a:picLocks noChangeAspect="1" noChangeArrowheads="1"/>
              </p:cNvPicPr>
              <p:nvPr/>
            </p:nvPicPr>
            <p:blipFill>
              <a:blip r:embed="rId10" cstate="print">
                <a:clrChange>
                  <a:clrFrom>
                    <a:srgbClr val="000000"/>
                  </a:clrFrom>
                  <a:clrTo>
                    <a:srgbClr val="000000">
                      <a:alpha val="0"/>
                    </a:srgbClr>
                  </a:clrTo>
                </a:clrChange>
                <a:duotone>
                  <a:prstClr val="black"/>
                  <a:srgbClr val="DC5034">
                    <a:tint val="45000"/>
                    <a:satMod val="400000"/>
                  </a:srgbClr>
                </a:duotone>
                <a:extLst>
                  <a:ext uri="{28A0092B-C50C-407E-A947-70E740481C1C}">
                    <a14:useLocalDpi xmlns:a14="http://schemas.microsoft.com/office/drawing/2010/main" val="0"/>
                  </a:ext>
                </a:extLst>
              </a:blip>
              <a:srcRect/>
              <a:stretch>
                <a:fillRect/>
              </a:stretch>
            </p:blipFill>
            <p:spPr bwMode="gray">
              <a:xfrm>
                <a:off x="5976528" y="1469597"/>
                <a:ext cx="321286" cy="32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9" descr="\\psf\Home\Documents\DELL_DESIGN\Graphics\5Forces_assets\FIVE_FORCES_ICONS_130412\SECURE\SECURE_DellBlue_100.png"/>
              <p:cNvPicPr>
                <a:picLocks noChangeAspect="1" noChangeArrowheads="1"/>
              </p:cNvPicPr>
              <p:nvPr/>
            </p:nvPicPr>
            <p:blipFill>
              <a:blip r:embed="rId8" cstate="email">
                <a:duotone>
                  <a:prstClr val="black"/>
                  <a:srgbClr val="D9C3A5">
                    <a:tint val="50000"/>
                    <a:satMod val="180000"/>
                  </a:srgbClr>
                </a:duotone>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rcRect/>
              <a:stretch>
                <a:fillRect/>
              </a:stretch>
            </p:blipFill>
            <p:spPr bwMode="gray">
              <a:xfrm>
                <a:off x="5815989" y="1257322"/>
                <a:ext cx="168779" cy="1910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5950749" y="1302368"/>
                <a:ext cx="490276" cy="163545"/>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en-US" sz="788" b="1" kern="0" dirty="0">
                    <a:solidFill>
                      <a:srgbClr val="FFFFFF"/>
                    </a:solidFill>
                    <a:latin typeface="Museo Sans For Dell" panose="02000000000000000000" pitchFamily="2" charset="0"/>
                    <a:ea typeface="方正准圆简体" panose="03000509000000000000" pitchFamily="65" charset="-122"/>
                  </a:rPr>
                  <a:t>VLAN 4</a:t>
                </a:r>
              </a:p>
            </p:txBody>
          </p:sp>
        </p:grpSp>
        <p:grpSp>
          <p:nvGrpSpPr>
            <p:cNvPr id="59" name="Group 58"/>
            <p:cNvGrpSpPr/>
            <p:nvPr/>
          </p:nvGrpSpPr>
          <p:grpSpPr>
            <a:xfrm>
              <a:off x="4703462" y="1239882"/>
              <a:ext cx="1135824" cy="841247"/>
              <a:chOff x="3935970" y="1233292"/>
              <a:chExt cx="857060" cy="634781"/>
            </a:xfrm>
          </p:grpSpPr>
          <p:sp>
            <p:nvSpPr>
              <p:cNvPr id="60" name="Oval 59"/>
              <p:cNvSpPr/>
              <p:nvPr/>
            </p:nvSpPr>
            <p:spPr bwMode="gray">
              <a:xfrm>
                <a:off x="3935970" y="1233292"/>
                <a:ext cx="857060" cy="634781"/>
              </a:xfrm>
              <a:prstGeom prst="ellipse">
                <a:avLst/>
              </a:prstGeom>
              <a:gradFill flip="none" rotWithShape="1">
                <a:gsLst>
                  <a:gs pos="0">
                    <a:srgbClr val="0085C3">
                      <a:lumMod val="40000"/>
                      <a:lumOff val="60000"/>
                    </a:srgbClr>
                  </a:gs>
                  <a:gs pos="100000">
                    <a:srgbClr val="FFFFFF">
                      <a:lumMod val="75000"/>
                      <a:shade val="100000"/>
                      <a:satMod val="115000"/>
                      <a:alpha val="48000"/>
                    </a:srgbClr>
                  </a:gs>
                </a:gsLst>
                <a:lin ang="10800000" scaled="1"/>
                <a:tileRect/>
              </a:gradFill>
              <a:effectLst/>
            </p:spPr>
            <p:txBody>
              <a:bodyPr wrap="square" lIns="137160" tIns="102870" rIns="102870" bIns="102870" rtlCol="0" anchor="ctr">
                <a:noAutofit/>
              </a:bodyPr>
              <a:lstStyle/>
              <a:p>
                <a:pPr algn="ctr" fontAlgn="auto">
                  <a:lnSpc>
                    <a:spcPct val="90000"/>
                  </a:lnSpc>
                  <a:spcBef>
                    <a:spcPts val="450"/>
                  </a:spcBef>
                  <a:spcAft>
                    <a:spcPts val="0"/>
                  </a:spcAft>
                  <a:defRPr/>
                </a:pPr>
                <a:endParaRPr lang="en-US" sz="1050" kern="0" dirty="0">
                  <a:solidFill>
                    <a:srgbClr val="FFFFFF"/>
                  </a:solidFill>
                  <a:latin typeface="Museo Sans For Dell" panose="02000000000000000000" pitchFamily="2" charset="0"/>
                  <a:ea typeface="方正准圆简体" panose="03000509000000000000" pitchFamily="65" charset="-122"/>
                </a:endParaRPr>
              </a:p>
            </p:txBody>
          </p:sp>
          <p:pic>
            <p:nvPicPr>
              <p:cNvPr id="61" name="Picture 3"/>
              <p:cNvPicPr>
                <a:picLocks noChangeAspect="1" noChangeArrowheads="1"/>
              </p:cNvPicPr>
              <p:nvPr/>
            </p:nvPicPr>
            <p:blipFill>
              <a:blip r:embed="rId10" cstate="print">
                <a:clrChange>
                  <a:clrFrom>
                    <a:srgbClr val="000000"/>
                  </a:clrFrom>
                  <a:clrTo>
                    <a:srgbClr val="000000">
                      <a:alpha val="0"/>
                    </a:srgbClr>
                  </a:clrTo>
                </a:clrChange>
                <a:duotone>
                  <a:prstClr val="black"/>
                  <a:srgbClr val="5482AB">
                    <a:tint val="45000"/>
                    <a:satMod val="400000"/>
                  </a:srgbClr>
                </a:duotone>
                <a:extLst>
                  <a:ext uri="{28A0092B-C50C-407E-A947-70E740481C1C}">
                    <a14:useLocalDpi xmlns:a14="http://schemas.microsoft.com/office/drawing/2010/main" val="0"/>
                  </a:ext>
                </a:extLst>
              </a:blip>
              <a:srcRect/>
              <a:stretch>
                <a:fillRect/>
              </a:stretch>
            </p:blipFill>
            <p:spPr bwMode="gray">
              <a:xfrm>
                <a:off x="4201615" y="1477567"/>
                <a:ext cx="321286" cy="32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TextBox 61"/>
              <p:cNvSpPr txBox="1"/>
              <p:nvPr/>
            </p:nvSpPr>
            <p:spPr>
              <a:xfrm>
                <a:off x="4190986" y="1302368"/>
                <a:ext cx="487324" cy="163545"/>
              </a:xfrm>
              <a:prstGeom prst="rect">
                <a:avLst/>
              </a:prstGeom>
              <a:noFill/>
            </p:spPr>
            <p:txBody>
              <a:bodyPr wrap="none" rtlCol="0">
                <a:spAutoFit/>
              </a:bodyPr>
              <a:lstStyle/>
              <a:p>
                <a:pPr fontAlgn="auto">
                  <a:lnSpc>
                    <a:spcPct val="90000"/>
                  </a:lnSpc>
                  <a:spcBef>
                    <a:spcPts val="450"/>
                  </a:spcBef>
                  <a:spcAft>
                    <a:spcPts val="0"/>
                  </a:spcAft>
                  <a:buClr>
                    <a:srgbClr val="0085C3"/>
                  </a:buClr>
                  <a:defRPr/>
                </a:pPr>
                <a:r>
                  <a:rPr lang="en-US" sz="788" b="1" kern="0" dirty="0">
                    <a:solidFill>
                      <a:srgbClr val="FFFFFF"/>
                    </a:solidFill>
                    <a:latin typeface="Museo Sans For Dell" panose="02000000000000000000" pitchFamily="2" charset="0"/>
                    <a:ea typeface="方正准圆简体" panose="03000509000000000000" pitchFamily="65" charset="-122"/>
                  </a:rPr>
                  <a:t>VLAN 2</a:t>
                </a:r>
              </a:p>
            </p:txBody>
          </p:sp>
          <p:pic>
            <p:nvPicPr>
              <p:cNvPr id="63" name="Picture 9" descr="\\psf\Home\Documents\DELL_DESIGN\Graphics\5Forces_assets\FIVE_FORCES_ICONS_130412\SECURE\SECURE_DellBlue_100.png"/>
              <p:cNvPicPr>
                <a:picLocks noChangeAspect="1" noChangeArrowheads="1"/>
              </p:cNvPicPr>
              <p:nvPr/>
            </p:nvPicPr>
            <p:blipFill>
              <a:blip r:embed="rId8" cstate="email">
                <a:duotone>
                  <a:prstClr val="black"/>
                  <a:srgbClr val="D9C3A5">
                    <a:tint val="50000"/>
                    <a:satMod val="180000"/>
                  </a:srgbClr>
                </a:duotone>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a:ext>
                </a:extLst>
              </a:blip>
              <a:srcRect/>
              <a:stretch>
                <a:fillRect/>
              </a:stretch>
            </p:blipFill>
            <p:spPr bwMode="gray">
              <a:xfrm>
                <a:off x="4055033" y="1258563"/>
                <a:ext cx="168779" cy="191001"/>
              </a:xfrm>
              <a:prstGeom prst="rect">
                <a:avLst/>
              </a:prstGeom>
              <a:noFill/>
              <a:effectLst/>
              <a:extLst>
                <a:ext uri="{909E8E84-426E-40DD-AFC4-6F175D3DCCD1}">
                  <a14:hiddenFill xmlns:a14="http://schemas.microsoft.com/office/drawing/2010/main">
                    <a:solidFill>
                      <a:srgbClr val="FFFFFF"/>
                    </a:solidFill>
                  </a14:hiddenFill>
                </a:ext>
              </a:extLst>
            </p:spPr>
          </p:pic>
        </p:grpSp>
      </p:grpSp>
      <p:grpSp>
        <p:nvGrpSpPr>
          <p:cNvPr id="117" name="Group 116"/>
          <p:cNvGrpSpPr/>
          <p:nvPr/>
        </p:nvGrpSpPr>
        <p:grpSpPr>
          <a:xfrm>
            <a:off x="1995935" y="1065209"/>
            <a:ext cx="2441282" cy="1668218"/>
            <a:chOff x="1459906" y="1297001"/>
            <a:chExt cx="2978683" cy="1794691"/>
          </a:xfrm>
        </p:grpSpPr>
        <p:sp>
          <p:nvSpPr>
            <p:cNvPr id="21" name="Oval 20"/>
            <p:cNvSpPr/>
            <p:nvPr/>
          </p:nvSpPr>
          <p:spPr bwMode="gray">
            <a:xfrm>
              <a:off x="1872037" y="1961667"/>
              <a:ext cx="172136" cy="215118"/>
            </a:xfrm>
            <a:prstGeom prst="ellipse">
              <a:avLst/>
            </a:prstGeom>
            <a:solidFill>
              <a:srgbClr val="FFFFFF"/>
            </a:solidFill>
            <a:ln>
              <a:noFill/>
            </a:ln>
            <a:effectLst/>
          </p:spPr>
          <p:txBody>
            <a:bodyPr wrap="square" rtlCol="0" anchor="t">
              <a:normAutofit fontScale="25000" lnSpcReduction="20000"/>
            </a:bodyPr>
            <a:lstStyle/>
            <a:p>
              <a:pPr algn="ctr" fontAlgn="auto">
                <a:lnSpc>
                  <a:spcPct val="90000"/>
                </a:lnSpc>
                <a:spcBef>
                  <a:spcPts val="75"/>
                </a:spcBef>
                <a:spcAft>
                  <a:spcPts val="75"/>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sp>
          <p:nvSpPr>
            <p:cNvPr id="22" name="Oval 21"/>
            <p:cNvSpPr/>
            <p:nvPr/>
          </p:nvSpPr>
          <p:spPr bwMode="gray">
            <a:xfrm>
              <a:off x="2849025" y="1961667"/>
              <a:ext cx="161338" cy="215118"/>
            </a:xfrm>
            <a:prstGeom prst="ellipse">
              <a:avLst/>
            </a:prstGeom>
            <a:solidFill>
              <a:srgbClr val="FFFFFF"/>
            </a:solidFill>
            <a:ln>
              <a:noFill/>
            </a:ln>
            <a:effectLst/>
          </p:spPr>
          <p:txBody>
            <a:bodyPr wrap="square" rtlCol="0" anchor="t">
              <a:normAutofit fontScale="25000" lnSpcReduction="20000"/>
            </a:bodyPr>
            <a:lstStyle/>
            <a:p>
              <a:pPr algn="ctr" fontAlgn="auto">
                <a:lnSpc>
                  <a:spcPct val="90000"/>
                </a:lnSpc>
                <a:spcBef>
                  <a:spcPts val="75"/>
                </a:spcBef>
                <a:spcAft>
                  <a:spcPts val="75"/>
                </a:spcAft>
                <a:defRPr/>
              </a:pPr>
              <a:endParaRPr lang="en-US" sz="1500" kern="0" dirty="0" err="1">
                <a:solidFill>
                  <a:srgbClr val="FFFFFF"/>
                </a:solidFill>
                <a:latin typeface="Museo Sans For Dell" panose="02000000000000000000" pitchFamily="2" charset="0"/>
                <a:ea typeface="方正准圆简体" panose="03000509000000000000" pitchFamily="65" charset="-122"/>
              </a:endParaRPr>
            </a:p>
          </p:txBody>
        </p:sp>
        <p:cxnSp>
          <p:nvCxnSpPr>
            <p:cNvPr id="50" name="Straight Connector 49"/>
            <p:cNvCxnSpPr/>
            <p:nvPr/>
          </p:nvCxnSpPr>
          <p:spPr bwMode="gray">
            <a:xfrm flipH="1" flipV="1">
              <a:off x="3173237" y="1984817"/>
              <a:ext cx="827513" cy="1106875"/>
            </a:xfrm>
            <a:prstGeom prst="line">
              <a:avLst/>
            </a:prstGeom>
            <a:noFill/>
            <a:ln w="28575" cap="flat" cmpd="sng" algn="ctr">
              <a:solidFill>
                <a:srgbClr val="0085C3">
                  <a:shade val="95000"/>
                  <a:satMod val="105000"/>
                </a:srgbClr>
              </a:solidFill>
              <a:prstDash val="solid"/>
            </a:ln>
            <a:effectLst/>
          </p:spPr>
        </p:cxnSp>
        <p:sp>
          <p:nvSpPr>
            <p:cNvPr id="53" name="TextBox 52"/>
            <p:cNvSpPr txBox="1"/>
            <p:nvPr/>
          </p:nvSpPr>
          <p:spPr bwMode="gray">
            <a:xfrm>
              <a:off x="2335225" y="2148662"/>
              <a:ext cx="2103364" cy="230949"/>
            </a:xfrm>
            <a:prstGeom prst="rect">
              <a:avLst/>
            </a:prstGeom>
            <a:solidFill>
              <a:schemeClr val="tx2"/>
            </a:solidFill>
          </p:spPr>
          <p:txBody>
            <a:bodyPr wrap="square" lIns="0" tIns="13716" rIns="0" bIns="13716" rtlCol="0">
              <a:spAutoFit/>
            </a:bodyPr>
            <a:lstStyle/>
            <a:p>
              <a:pPr algn="ctr" fontAlgn="auto">
                <a:lnSpc>
                  <a:spcPct val="90000"/>
                </a:lnSpc>
                <a:spcBef>
                  <a:spcPts val="75"/>
                </a:spcBef>
                <a:spcAft>
                  <a:spcPts val="75"/>
                </a:spcAft>
                <a:buClr>
                  <a:srgbClr val="0085C3"/>
                </a:buClr>
                <a:defRPr/>
              </a:pPr>
              <a:r>
                <a:rPr lang="zh-CN" altLang="en-US" sz="1350" b="1" kern="0" smtClean="0">
                  <a:solidFill>
                    <a:srgbClr val="0085C3"/>
                  </a:solidFill>
                  <a:latin typeface="Museo Sans For Dell" panose="02000000000000000000" pitchFamily="2" charset="0"/>
                  <a:ea typeface="方正准圆简体" panose="03000509000000000000" pitchFamily="65" charset="-122"/>
                </a:rPr>
                <a:t>应用加速</a:t>
              </a:r>
              <a:endParaRPr lang="en-US" sz="1350" b="1" kern="0" dirty="0">
                <a:solidFill>
                  <a:srgbClr val="0085C3"/>
                </a:solidFill>
                <a:latin typeface="Museo Sans For Dell" panose="02000000000000000000" pitchFamily="2" charset="0"/>
                <a:ea typeface="方正准圆简体" panose="03000509000000000000" pitchFamily="65" charset="-122"/>
              </a:endParaRPr>
            </a:p>
          </p:txBody>
        </p:sp>
        <p:grpSp>
          <p:nvGrpSpPr>
            <p:cNvPr id="108" name="Group 107"/>
            <p:cNvGrpSpPr/>
            <p:nvPr/>
          </p:nvGrpSpPr>
          <p:grpSpPr>
            <a:xfrm>
              <a:off x="1459906" y="1297001"/>
              <a:ext cx="2683293" cy="702104"/>
              <a:chOff x="1402031" y="1470626"/>
              <a:chExt cx="2683293" cy="702104"/>
            </a:xfrm>
          </p:grpSpPr>
          <p:pic>
            <p:nvPicPr>
              <p:cNvPr id="4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43423" y="1720799"/>
                <a:ext cx="748266" cy="37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TextBox 100"/>
              <p:cNvSpPr txBox="1"/>
              <p:nvPr/>
            </p:nvSpPr>
            <p:spPr>
              <a:xfrm>
                <a:off x="1402031" y="1470626"/>
                <a:ext cx="1258017" cy="278132"/>
              </a:xfrm>
              <a:prstGeom prst="rect">
                <a:avLst/>
              </a:prstGeom>
              <a:noFill/>
            </p:spPr>
            <p:txBody>
              <a:bodyPr wrap="none" rtlCol="0">
                <a:spAutoFit/>
              </a:bodyPr>
              <a:lstStyle/>
              <a:p>
                <a:pPr>
                  <a:lnSpc>
                    <a:spcPct val="90000"/>
                  </a:lnSpc>
                  <a:spcBef>
                    <a:spcPts val="75"/>
                  </a:spcBef>
                  <a:spcAft>
                    <a:spcPts val="75"/>
                  </a:spcAft>
                  <a:buClr>
                    <a:srgbClr val="0085C3"/>
                  </a:buClr>
                </a:pPr>
                <a:r>
                  <a:rPr lang="en-US" sz="1200" b="1" dirty="0">
                    <a:solidFill>
                      <a:srgbClr val="444444"/>
                    </a:solidFill>
                    <a:latin typeface="Museo Sans For Dell" panose="02000000000000000000" pitchFamily="2" charset="0"/>
                    <a:ea typeface="方正准圆简体" panose="03000509000000000000" pitchFamily="65" charset="-122"/>
                  </a:rPr>
                  <a:t>Fluid Cache</a:t>
                </a:r>
              </a:p>
            </p:txBody>
          </p:sp>
          <p:grpSp>
            <p:nvGrpSpPr>
              <p:cNvPr id="107" name="Group 106"/>
              <p:cNvGrpSpPr/>
              <p:nvPr/>
            </p:nvGrpSpPr>
            <p:grpSpPr>
              <a:xfrm>
                <a:off x="2691803" y="1525988"/>
                <a:ext cx="1393521" cy="646742"/>
                <a:chOff x="2691803" y="1525988"/>
                <a:chExt cx="1393521" cy="646742"/>
              </a:xfrm>
            </p:grpSpPr>
            <p:pic>
              <p:nvPicPr>
                <p:cNvPr id="51" name="Picture 2" descr="\\psf\Home\Desktop\Picture1.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gray">
                <a:xfrm>
                  <a:off x="2691803" y="1525988"/>
                  <a:ext cx="1393521" cy="45682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337028" y="1648462"/>
                  <a:ext cx="673325" cy="524268"/>
                </a:xfrm>
                <a:prstGeom prst="rect">
                  <a:avLst/>
                </a:prstGeom>
              </p:spPr>
            </p:pic>
          </p:grpSp>
        </p:grpSp>
      </p:grpSp>
    </p:spTree>
    <p:extLst>
      <p:ext uri="{BB962C8B-B14F-4D97-AF65-F5344CB8AC3E}">
        <p14:creationId xmlns:p14="http://schemas.microsoft.com/office/powerpoint/2010/main" val="2971979040"/>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5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ll_Template 16x9_final_MuseoEmbedded">
  <a:themeElements>
    <a:clrScheme name="Custom 2">
      <a:dk1>
        <a:srgbClr val="444444"/>
      </a:dk1>
      <a:lt1>
        <a:srgbClr val="FFFFFF"/>
      </a:lt1>
      <a:dk2>
        <a:srgbClr val="0085C3"/>
      </a:dk2>
      <a:lt2>
        <a:srgbClr val="FFFFFF"/>
      </a:lt2>
      <a:accent1>
        <a:srgbClr val="00447C"/>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square" rtlCol="0">
        <a:spAutoFit/>
      </a:bodyPr>
      <a:lstStyle>
        <a:defPPr>
          <a:lnSpc>
            <a:spcPct val="90000"/>
          </a:lnSpc>
          <a:spcBef>
            <a:spcPts val="600"/>
          </a:spcBef>
          <a:spcAft>
            <a:spcPts val="0"/>
          </a:spcAft>
          <a:buClr>
            <a:schemeClr val="bg1"/>
          </a:buClr>
          <a:defRPr sz="14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2" id="{81AE47B7-BA9A-4B23-95A4-F1C4C9CB5DA2}" vid="{76BFD4A3-EF9C-4396-A0F1-7EB97469D38D}"/>
    </a:ext>
  </a:extLst>
</a:theme>
</file>

<file path=ppt/theme/theme2.xml><?xml version="1.0" encoding="utf-8"?>
<a:theme xmlns:a="http://schemas.openxmlformats.org/drawingml/2006/main" name="Dell Presentation Template_v1">
  <a:themeElements>
    <a:clrScheme name="Dell 2010">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rtlCol="0" anchor="t">
        <a:normAutofit/>
      </a:bodyPr>
      <a:lstStyle>
        <a:defPPr>
          <a:lnSpc>
            <a:spcPct val="90000"/>
          </a:lnSpc>
          <a:spcBef>
            <a:spcPts val="100"/>
          </a:spcBef>
          <a:spcAft>
            <a:spcPts val="100"/>
          </a:spcAft>
          <a:defRPr sz="2000" kern="1200" dirty="0" err="1" smtClean="0">
            <a:solidFill>
              <a:schemeClr val="tx2"/>
            </a:solidFill>
            <a:latin typeface="+mn-lt"/>
            <a:ea typeface="+mn-ea"/>
            <a:cs typeface="+mn-cs"/>
          </a:defRPr>
        </a:defPPr>
      </a:lstStyle>
    </a:spDef>
    <a:txDef>
      <a:spPr>
        <a:noFill/>
      </a:spPr>
      <a:bodyPr wrap="square" rtlCol="0">
        <a:spAutoFit/>
      </a:bodyPr>
      <a:lstStyle>
        <a:defPPr marL="233363" indent="-233363">
          <a:lnSpc>
            <a:spcPct val="90000"/>
          </a:lnSpc>
          <a:spcBef>
            <a:spcPts val="100"/>
          </a:spcBef>
          <a:spcAft>
            <a:spcPts val="100"/>
          </a:spcAft>
          <a:buClr>
            <a:schemeClr val="bg1"/>
          </a:buClr>
          <a:buFont typeface="Arial" pitchFamily="34" charset="0"/>
          <a:buChar char="•"/>
          <a:defRPr sz="2000" dirty="0" smtClean="0">
            <a:solidFill>
              <a:schemeClr val="bg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EEBEE83C66E54EA9BED83B0A9A60DB" ma:contentTypeVersion="1" ma:contentTypeDescription="Create a new document." ma:contentTypeScope="" ma:versionID="51a43b2161297f783d65b37e357c79e9">
  <xsd:schema xmlns:xsd="http://www.w3.org/2001/XMLSchema" xmlns:p="http://schemas.microsoft.com/office/2006/metadata/properties" targetNamespace="http://schemas.microsoft.com/office/2006/metadata/properties" ma:root="true" ma:fieldsID="b9cfef283e0bc2d986a66f9ec0cdc4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3332CB6-AB82-4DD3-8C89-C660A1C39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6FC490B-1F77-48C5-AC70-1DD939DBDF04}">
  <ds:schemaRefs>
    <ds:schemaRef ds:uri="http://schemas.microsoft.com/sharepoint/v3/contenttype/forms"/>
  </ds:schemaRefs>
</ds:datastoreItem>
</file>

<file path=customXml/itemProps3.xml><?xml version="1.0" encoding="utf-8"?>
<ds:datastoreItem xmlns:ds="http://schemas.openxmlformats.org/officeDocument/2006/customXml" ds:itemID="{0873BDD3-AA35-4F19-A12A-C6462BECFBD1}">
  <ds:schemaRefs>
    <ds:schemaRef ds:uri="http://purl.org/dc/elements/1.1/"/>
    <ds:schemaRef ds:uri="http://www.w3.org/XML/1998/namespace"/>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Dell_Master_Template_16x9_2014</Template>
  <TotalTime>2240</TotalTime>
  <Words>7794</Words>
  <Application>Microsoft Office PowerPoint</Application>
  <PresentationFormat>On-screen Show (16:9)</PresentationFormat>
  <Paragraphs>899</Paragraphs>
  <Slides>43</Slides>
  <Notes>28</Notes>
  <HiddenSlides>6</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Dell_Template 16x9_final_MuseoEmbedded</vt:lpstr>
      <vt:lpstr>Dell Presentation Template_v1</vt:lpstr>
      <vt:lpstr>Storage Center 6.x  软件概览</vt:lpstr>
      <vt:lpstr>内容列表</vt:lpstr>
      <vt:lpstr>PowerPoint Presentation</vt:lpstr>
      <vt:lpstr>戴尔的持续创新战略</vt:lpstr>
      <vt:lpstr>让数据离计算更近…提升性能和敏捷度</vt:lpstr>
      <vt:lpstr>Storage Center 6.x: 扩展智能化数据存放的边界</vt:lpstr>
      <vt:lpstr>SCOS 的发布流程</vt:lpstr>
      <vt:lpstr>Storage Center 发布计划</vt:lpstr>
      <vt:lpstr>Storage Center 6.x 的增强特性</vt:lpstr>
      <vt:lpstr>SCOS 6.7 升级</vt:lpstr>
      <vt:lpstr>要点</vt:lpstr>
      <vt:lpstr>Live Volume意味着数据的流动 它看起来像什么?  </vt:lpstr>
      <vt:lpstr>SCOS 6.7支持带有自动故障转移功能的Live Volume Synchronous Live Volume中的自动故障转移支持持续的IO读写</vt:lpstr>
      <vt:lpstr>具备自动故障转移功能的Live Volume</vt:lpstr>
      <vt:lpstr>增强的数据压缩技术</vt:lpstr>
      <vt:lpstr>Application Protection Manager 概述</vt:lpstr>
      <vt:lpstr>Dell Storage Software Suite for AIX 概述</vt:lpstr>
      <vt:lpstr>各个平台的许可证特性摘要</vt:lpstr>
      <vt:lpstr>SC6.6 升级</vt:lpstr>
      <vt:lpstr>介绍- SCv2000 </vt:lpstr>
      <vt:lpstr>SC4020的新功能</vt:lpstr>
      <vt:lpstr>SC6.5.20 升级</vt:lpstr>
      <vt:lpstr>SC6.5.20有哪些新特性?</vt:lpstr>
      <vt:lpstr>SC6.5.20更新:有何影响？</vt:lpstr>
      <vt:lpstr>全新的$25K 全闪存阵列让您保持选择的自由</vt:lpstr>
      <vt:lpstr>SCOS 6.x  特性集</vt:lpstr>
      <vt:lpstr>Fluid Cache for SAN</vt:lpstr>
      <vt:lpstr>Fluid Cache带给企业的优势</vt:lpstr>
      <vt:lpstr>智能压缩成就高效的系统…更加高效</vt:lpstr>
      <vt:lpstr>增强的数据保护和恢复</vt:lpstr>
      <vt:lpstr>自动恢复型安全与合规解决方案</vt:lpstr>
      <vt:lpstr>将网络虚拟化技术延伸到阵列</vt:lpstr>
      <vt:lpstr>关于6.x版的 更多技术背景信息</vt:lpstr>
      <vt:lpstr>压缩–更多细节</vt:lpstr>
      <vt:lpstr>同步Live Volume / LXR复制功能的增强情况 –更多细节</vt:lpstr>
      <vt:lpstr>自加密硬盘–更多细节</vt:lpstr>
      <vt:lpstr>自加密硬盘–更多细节(续)</vt:lpstr>
      <vt:lpstr>自加密硬盘: 联邦信息处理标准– FIPS</vt:lpstr>
      <vt:lpstr>SCOS 的加密选项 静态数据和动态数据</vt:lpstr>
      <vt:lpstr>SCOS 对自加密的支持 Data-At-Rest Encryption Management Server Solution</vt:lpstr>
      <vt:lpstr>Multi VLAN Tagging – 更多细节</vt:lpstr>
      <vt:lpstr>VLANs、容错域和虚拟端口</vt:lpstr>
      <vt:lpstr>PowerPoint Presentation</vt:lpstr>
    </vt:vector>
  </TitlesOfParts>
  <Company>Dell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Storage Center 6.x  Software Overview</dc:title>
  <dc:creator>Mukherjee, Debbie</dc:creator>
  <cp:keywords>Restricted</cp:keywords>
  <cp:lastModifiedBy>Zhang, Mazy</cp:lastModifiedBy>
  <cp:revision>63</cp:revision>
  <cp:lastPrinted>2014-02-14T16:26:12Z</cp:lastPrinted>
  <dcterms:created xsi:type="dcterms:W3CDTF">2015-09-01T14:49:37Z</dcterms:created>
  <dcterms:modified xsi:type="dcterms:W3CDTF">2015-10-23T12:30:07Z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0x010100EAEEBEE83C66E54EA9BED83B0A9A60DB</vt:lpwstr>
  </property>
  <property fmtid="{D5CDD505-2E9C-101B-9397-08002B2CF9AE}" pid="3" name="TitusGUID">
    <vt:lpwstr>c6bff6cb-b771-45b2-aab7-376ac1be7c90</vt:lpwstr>
  </property>
  <property fmtid="{D5CDD505-2E9C-101B-9397-08002B2CF9AE}" pid="4" name="DellClassification">
    <vt:lpwstr>Restricted</vt:lpwstr>
  </property>
  <property fmtid="{D5CDD505-2E9C-101B-9397-08002B2CF9AE}" pid="5" name="DellSubLabels">
    <vt:lpwstr/>
  </property>
  <property fmtid="{D5CDD505-2E9C-101B-9397-08002B2CF9AE}" pid="6" name="DellVisual Markings (PPT)">
    <vt:lpwstr>Classification Footer</vt:lpwstr>
  </property>
  <property fmtid="{D5CDD505-2E9C-101B-9397-08002B2CF9AE}" pid="7" name="titusconfig">
    <vt:lpwstr>1.1AMER</vt:lpwstr>
  </property>
</Properties>
</file>